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xlsb" ContentType="application/vnd.ms-excel.sheet.binary.macroEnabled.12"/>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tags/tag4.xml" ContentType="application/vnd.openxmlformats-officedocument.presentationml.tags+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3.xml" ContentType="application/vnd.openxmlformats-officedocument.theme+xml"/>
  <Override PartName="/ppt/tags/tag5.xml" ContentType="application/vnd.openxmlformats-officedocument.presentationml.tags+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4.xml" ContentType="application/vnd.openxmlformats-officedocument.them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5.xml" ContentType="application/vnd.openxmlformats-officedocument.them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6.xml" ContentType="application/vnd.openxmlformats-officedocument.theme+xml"/>
  <Override PartName="/ppt/tags/tag16.xml" ContentType="application/vnd.openxmlformats-officedocument.presentationml.tags+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7.xml" ContentType="application/vnd.openxmlformats-officedocument.theme+xml"/>
  <Override PartName="/ppt/tags/tag17.xml" ContentType="application/vnd.openxmlformats-officedocument.presentationml.tags+xml"/>
  <Override PartName="/ppt/theme/theme8.xml" ContentType="application/vnd.openxmlformats-officedocument.theme+xml"/>
  <Override PartName="/ppt/theme/theme9.xml" ContentType="application/vnd.openxmlformats-officedocument.theme+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notesSlides/notesSlide1.xml" ContentType="application/vnd.openxmlformats-officedocument.presentationml.notesSlide+xml"/>
  <Override PartName="/ppt/tags/tag21.xml" ContentType="application/vnd.openxmlformats-officedocument.presentationml.tags+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notesSlides/notesSlide3.xml" ContentType="application/vnd.openxmlformats-officedocument.presentationml.notesSlide+xml"/>
  <Override PartName="/ppt/charts/chart1.xml" ContentType="application/vnd.openxmlformats-officedocument.drawingml.chart+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notesSlides/notesSlide4.xml" ContentType="application/vnd.openxmlformats-officedocument.presentationml.notesSlide+xml"/>
  <Override PartName="/ppt/charts/chart2.xml" ContentType="application/vnd.openxmlformats-officedocument.drawingml.chart+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5.xml" ContentType="application/vnd.openxmlformats-officedocument.presentationml.notesSlide+xml"/>
  <Override PartName="/ppt/charts/chart3.xml" ContentType="application/vnd.openxmlformats-officedocument.drawingml.chart+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charts/chart4.xml" ContentType="application/vnd.openxmlformats-officedocument.drawingml.chart+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charts/chart5.xml" ContentType="application/vnd.openxmlformats-officedocument.drawingml.chart+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notesSlides/notesSlide6.xml" ContentType="application/vnd.openxmlformats-officedocument.presentationml.notesSlide+xml"/>
  <Override PartName="/ppt/charts/chart6.xml" ContentType="application/vnd.openxmlformats-officedocument.drawingml.chart+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notesSlides/notesSlide7.xml" ContentType="application/vnd.openxmlformats-officedocument.presentationml.notesSlide+xml"/>
  <Override PartName="/ppt/charts/chart7.xml" ContentType="application/vnd.openxmlformats-officedocument.drawingml.chart+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notesSlides/notesSlide8.xml" ContentType="application/vnd.openxmlformats-officedocument.presentationml.notesSlide+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tags/tag195.xml" ContentType="application/vnd.openxmlformats-officedocument.presentationml.tags+xml"/>
  <Override PartName="/ppt/tags/tag196.xml" ContentType="application/vnd.openxmlformats-officedocument.presentationml.tags+xml"/>
  <Override PartName="/ppt/notesSlides/notesSlide9.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tags/tag199.xml" ContentType="application/vnd.openxmlformats-officedocument.presentationml.tags+xml"/>
  <Override PartName="/ppt/tags/tag200.xml" ContentType="application/vnd.openxmlformats-officedocument.presentationml.tags+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ppt/tags/tag232.xml" ContentType="application/vnd.openxmlformats-officedocument.presentationml.tags+xml"/>
  <Override PartName="/ppt/tags/tag233.xml" ContentType="application/vnd.openxmlformats-officedocument.presentationml.tags+xml"/>
  <Override PartName="/ppt/tags/tag234.xml" ContentType="application/vnd.openxmlformats-officedocument.presentationml.tags+xml"/>
  <Override PartName="/ppt/tags/tag235.xml" ContentType="application/vnd.openxmlformats-officedocument.presentationml.tags+xml"/>
  <Override PartName="/ppt/tags/tag236.xml" ContentType="application/vnd.openxmlformats-officedocument.presentationml.tags+xml"/>
  <Override PartName="/ppt/tags/tag237.xml" ContentType="application/vnd.openxmlformats-officedocument.presentationml.tags+xml"/>
  <Override PartName="/ppt/tags/tag238.xml" ContentType="application/vnd.openxmlformats-officedocument.presentationml.tags+xml"/>
  <Override PartName="/ppt/tags/tag239.xml" ContentType="application/vnd.openxmlformats-officedocument.presentationml.tags+xml"/>
  <Override PartName="/ppt/charts/chart8.xml" ContentType="application/vnd.openxmlformats-officedocument.drawingml.chart+xml"/>
  <Override PartName="/ppt/charts/chart9.xml" ContentType="application/vnd.openxmlformats-officedocument.drawingml.chart+xml"/>
  <Override PartName="/ppt/tags/tag240.xml" ContentType="application/vnd.openxmlformats-officedocument.presentationml.tags+xml"/>
  <Override PartName="/ppt/tags/tag241.xml" ContentType="application/vnd.openxmlformats-officedocument.presentationml.tags+xml"/>
  <Override PartName="/ppt/tags/tag242.xml" ContentType="application/vnd.openxmlformats-officedocument.presentationml.tags+xml"/>
  <Override PartName="/ppt/tags/tag243.xml" ContentType="application/vnd.openxmlformats-officedocument.presentationml.tags+xml"/>
  <Override PartName="/ppt/tags/tag244.xml" ContentType="application/vnd.openxmlformats-officedocument.presentationml.tags+xml"/>
  <Override PartName="/ppt/tags/tag245.xml" ContentType="application/vnd.openxmlformats-officedocument.presentationml.tags+xml"/>
  <Override PartName="/ppt/tags/tag246.xml" ContentType="application/vnd.openxmlformats-officedocument.presentationml.tags+xml"/>
  <Override PartName="/ppt/tags/tag247.xml" ContentType="application/vnd.openxmlformats-officedocument.presentationml.tags+xml"/>
  <Override PartName="/ppt/tags/tag248.xml" ContentType="application/vnd.openxmlformats-officedocument.presentationml.tags+xml"/>
  <Override PartName="/ppt/tags/tag249.xml" ContentType="application/vnd.openxmlformats-officedocument.presentationml.tags+xml"/>
  <Override PartName="/ppt/tags/tag250.xml" ContentType="application/vnd.openxmlformats-officedocument.presentationml.tags+xml"/>
  <Override PartName="/ppt/tags/tag251.xml" ContentType="application/vnd.openxmlformats-officedocument.presentationml.tags+xml"/>
  <Override PartName="/ppt/tags/tag252.xml" ContentType="application/vnd.openxmlformats-officedocument.presentationml.tags+xml"/>
  <Override PartName="/ppt/tags/tag253.xml" ContentType="application/vnd.openxmlformats-officedocument.presentationml.tags+xml"/>
  <Override PartName="/ppt/tags/tag254.xml" ContentType="application/vnd.openxmlformats-officedocument.presentationml.tags+xml"/>
  <Override PartName="/ppt/tags/tag255.xml" ContentType="application/vnd.openxmlformats-officedocument.presentationml.tags+xml"/>
  <Override PartName="/ppt/tags/tag256.xml" ContentType="application/vnd.openxmlformats-officedocument.presentationml.tags+xml"/>
  <Override PartName="/ppt/tags/tag257.xml" ContentType="application/vnd.openxmlformats-officedocument.presentationml.tags+xml"/>
  <Override PartName="/ppt/tags/tag258.xml" ContentType="application/vnd.openxmlformats-officedocument.presentationml.tags+xml"/>
  <Override PartName="/ppt/tags/tag259.xml" ContentType="application/vnd.openxmlformats-officedocument.presentationml.tags+xml"/>
  <Override PartName="/ppt/tags/tag260.xml" ContentType="application/vnd.openxmlformats-officedocument.presentationml.tags+xml"/>
  <Override PartName="/ppt/tags/tag261.xml" ContentType="application/vnd.openxmlformats-officedocument.presentationml.tags+xml"/>
  <Override PartName="/ppt/tags/tag262.xml" ContentType="application/vnd.openxmlformats-officedocument.presentationml.tags+xml"/>
  <Override PartName="/ppt/tags/tag263.xml" ContentType="application/vnd.openxmlformats-officedocument.presentationml.tags+xml"/>
  <Override PartName="/ppt/tags/tag264.xml" ContentType="application/vnd.openxmlformats-officedocument.presentationml.tags+xml"/>
  <Override PartName="/ppt/tags/tag265.xml" ContentType="application/vnd.openxmlformats-officedocument.presentationml.tags+xml"/>
  <Override PartName="/ppt/notesSlides/notesSlide10.xml" ContentType="application/vnd.openxmlformats-officedocument.presentationml.notesSlide+xml"/>
  <Override PartName="/ppt/charts/chart10.xml" ContentType="application/vnd.openxmlformats-officedocument.drawingml.chart+xml"/>
  <Override PartName="/ppt/tags/tag266.xml" ContentType="application/vnd.openxmlformats-officedocument.presentationml.tags+xml"/>
  <Override PartName="/ppt/tags/tag267.xml" ContentType="application/vnd.openxmlformats-officedocument.presentationml.tags+xml"/>
  <Override PartName="/ppt/tags/tag268.xml" ContentType="application/vnd.openxmlformats-officedocument.presentationml.tags+xml"/>
  <Override PartName="/ppt/tags/tag269.xml" ContentType="application/vnd.openxmlformats-officedocument.presentationml.tags+xml"/>
  <Override PartName="/ppt/tags/tag270.xml" ContentType="application/vnd.openxmlformats-officedocument.presentationml.tags+xml"/>
  <Override PartName="/ppt/tags/tag271.xml" ContentType="application/vnd.openxmlformats-officedocument.presentationml.tags+xml"/>
  <Override PartName="/ppt/tags/tag272.xml" ContentType="application/vnd.openxmlformats-officedocument.presentationml.tags+xml"/>
  <Override PartName="/ppt/tags/tag273.xml" ContentType="application/vnd.openxmlformats-officedocument.presentationml.tags+xml"/>
  <Override PartName="/ppt/tags/tag274.xml" ContentType="application/vnd.openxmlformats-officedocument.presentationml.tags+xml"/>
  <Override PartName="/ppt/tags/tag275.xml" ContentType="application/vnd.openxmlformats-officedocument.presentationml.tags+xml"/>
  <Override PartName="/ppt/tags/tag276.xml" ContentType="application/vnd.openxmlformats-officedocument.presentationml.tags+xml"/>
  <Override PartName="/ppt/tags/tag277.xml" ContentType="application/vnd.openxmlformats-officedocument.presentationml.tags+xml"/>
  <Override PartName="/ppt/tags/tag278.xml" ContentType="application/vnd.openxmlformats-officedocument.presentationml.tags+xml"/>
  <Override PartName="/ppt/tags/tag279.xml" ContentType="application/vnd.openxmlformats-officedocument.presentationml.tags+xml"/>
  <Override PartName="/ppt/tags/tag280.xml" ContentType="application/vnd.openxmlformats-officedocument.presentationml.tags+xml"/>
  <Override PartName="/ppt/tags/tag281.xml" ContentType="application/vnd.openxmlformats-officedocument.presentationml.tags+xml"/>
  <Override PartName="/ppt/tags/tag282.xml" ContentType="application/vnd.openxmlformats-officedocument.presentationml.tags+xml"/>
  <Override PartName="/ppt/tags/tag283.xml" ContentType="application/vnd.openxmlformats-officedocument.presentationml.tags+xml"/>
  <Override PartName="/ppt/tags/tag284.xml" ContentType="application/vnd.openxmlformats-officedocument.presentationml.tags+xml"/>
  <Override PartName="/ppt/tags/tag285.xml" ContentType="application/vnd.openxmlformats-officedocument.presentationml.tags+xml"/>
  <Override PartName="/ppt/tags/tag286.xml" ContentType="application/vnd.openxmlformats-officedocument.presentationml.tags+xml"/>
  <Override PartName="/ppt/tags/tag287.xml" ContentType="application/vnd.openxmlformats-officedocument.presentationml.tags+xml"/>
  <Override PartName="/ppt/tags/tag288.xml" ContentType="application/vnd.openxmlformats-officedocument.presentationml.tags+xml"/>
  <Override PartName="/ppt/tags/tag289.xml" ContentType="application/vnd.openxmlformats-officedocument.presentationml.tags+xml"/>
  <Override PartName="/ppt/tags/tag290.xml" ContentType="application/vnd.openxmlformats-officedocument.presentationml.tags+xml"/>
  <Override PartName="/ppt/tags/tag291.xml" ContentType="application/vnd.openxmlformats-officedocument.presentationml.tags+xml"/>
  <Override PartName="/ppt/tags/tag292.xml" ContentType="application/vnd.openxmlformats-officedocument.presentationml.tags+xml"/>
  <Override PartName="/ppt/tags/tag293.xml" ContentType="application/vnd.openxmlformats-officedocument.presentationml.tags+xml"/>
  <Override PartName="/ppt/tags/tag294.xml" ContentType="application/vnd.openxmlformats-officedocument.presentationml.tags+xml"/>
  <Override PartName="/ppt/tags/tag295.xml" ContentType="application/vnd.openxmlformats-officedocument.presentationml.tags+xml"/>
  <Override PartName="/ppt/tags/tag296.xml" ContentType="application/vnd.openxmlformats-officedocument.presentationml.tags+xml"/>
  <Override PartName="/ppt/tags/tag297.xml" ContentType="application/vnd.openxmlformats-officedocument.presentationml.tags+xml"/>
  <Override PartName="/ppt/tags/tag298.xml" ContentType="application/vnd.openxmlformats-officedocument.presentationml.tags+xml"/>
  <Override PartName="/ppt/tags/tag299.xml" ContentType="application/vnd.openxmlformats-officedocument.presentationml.tags+xml"/>
  <Override PartName="/ppt/notesSlides/notesSlide11.xml" ContentType="application/vnd.openxmlformats-officedocument.presentationml.notesSlide+xml"/>
  <Override PartName="/ppt/charts/chart11.xml" ContentType="application/vnd.openxmlformats-officedocument.drawingml.chart+xml"/>
  <Override PartName="/ppt/tags/tag300.xml" ContentType="application/vnd.openxmlformats-officedocument.presentationml.tags+xml"/>
  <Override PartName="/ppt/tags/tag301.xml" ContentType="application/vnd.openxmlformats-officedocument.presentationml.tags+xml"/>
  <Override PartName="/ppt/tags/tag302.xml" ContentType="application/vnd.openxmlformats-officedocument.presentationml.tags+xml"/>
  <Override PartName="/ppt/tags/tag303.xml" ContentType="application/vnd.openxmlformats-officedocument.presentationml.tags+xml"/>
  <Override PartName="/ppt/tags/tag304.xml" ContentType="application/vnd.openxmlformats-officedocument.presentationml.tags+xml"/>
  <Override PartName="/ppt/tags/tag305.xml" ContentType="application/vnd.openxmlformats-officedocument.presentationml.tags+xml"/>
  <Override PartName="/ppt/tags/tag306.xml" ContentType="application/vnd.openxmlformats-officedocument.presentationml.tags+xml"/>
  <Override PartName="/ppt/tags/tag307.xml" ContentType="application/vnd.openxmlformats-officedocument.presentationml.tags+xml"/>
  <Override PartName="/ppt/tags/tag308.xml" ContentType="application/vnd.openxmlformats-officedocument.presentationml.tags+xml"/>
  <Override PartName="/ppt/tags/tag309.xml" ContentType="application/vnd.openxmlformats-officedocument.presentationml.tags+xml"/>
  <Override PartName="/ppt/tags/tag310.xml" ContentType="application/vnd.openxmlformats-officedocument.presentationml.tags+xml"/>
  <Override PartName="/ppt/tags/tag311.xml" ContentType="application/vnd.openxmlformats-officedocument.presentationml.tags+xml"/>
  <Override PartName="/ppt/tags/tag312.xml" ContentType="application/vnd.openxmlformats-officedocument.presentationml.tags+xml"/>
  <Override PartName="/ppt/tags/tag313.xml" ContentType="application/vnd.openxmlformats-officedocument.presentationml.tags+xml"/>
  <Override PartName="/ppt/tags/tag314.xml" ContentType="application/vnd.openxmlformats-officedocument.presentationml.tags+xml"/>
  <Override PartName="/ppt/tags/tag315.xml" ContentType="application/vnd.openxmlformats-officedocument.presentationml.tags+xml"/>
  <Override PartName="/ppt/tags/tag316.xml" ContentType="application/vnd.openxmlformats-officedocument.presentationml.tags+xml"/>
  <Override PartName="/ppt/tags/tag317.xml" ContentType="application/vnd.openxmlformats-officedocument.presentationml.tags+xml"/>
  <Override PartName="/ppt/tags/tag318.xml" ContentType="application/vnd.openxmlformats-officedocument.presentationml.tags+xml"/>
  <Override PartName="/ppt/tags/tag319.xml" ContentType="application/vnd.openxmlformats-officedocument.presentationml.tags+xml"/>
  <Override PartName="/ppt/tags/tag320.xml" ContentType="application/vnd.openxmlformats-officedocument.presentationml.tags+xml"/>
  <Override PartName="/ppt/tags/tag321.xml" ContentType="application/vnd.openxmlformats-officedocument.presentationml.tags+xml"/>
  <Override PartName="/ppt/tags/tag322.xml" ContentType="application/vnd.openxmlformats-officedocument.presentationml.tags+xml"/>
  <Override PartName="/ppt/tags/tag323.xml" ContentType="application/vnd.openxmlformats-officedocument.presentationml.tags+xml"/>
  <Override PartName="/ppt/tags/tag324.xml" ContentType="application/vnd.openxmlformats-officedocument.presentationml.tags+xml"/>
  <Override PartName="/ppt/tags/tag325.xml" ContentType="application/vnd.openxmlformats-officedocument.presentationml.tags+xml"/>
  <Override PartName="/ppt/notesSlides/notesSlide12.xml" ContentType="application/vnd.openxmlformats-officedocument.presentationml.notesSlide+xml"/>
  <Override PartName="/ppt/charts/chart12.xml" ContentType="application/vnd.openxmlformats-officedocument.drawingml.chart+xml"/>
  <Override PartName="/ppt/tags/tag326.xml" ContentType="application/vnd.openxmlformats-officedocument.presentationml.tags+xml"/>
  <Override PartName="/ppt/tags/tag327.xml" ContentType="application/vnd.openxmlformats-officedocument.presentationml.tags+xml"/>
  <Override PartName="/ppt/tags/tag328.xml" ContentType="application/vnd.openxmlformats-officedocument.presentationml.tags+xml"/>
  <Override PartName="/ppt/tags/tag329.xml" ContentType="application/vnd.openxmlformats-officedocument.presentationml.tags+xml"/>
  <Override PartName="/ppt/tags/tag330.xml" ContentType="application/vnd.openxmlformats-officedocument.presentationml.tags+xml"/>
  <Override PartName="/ppt/tags/tag331.xml" ContentType="application/vnd.openxmlformats-officedocument.presentationml.tags+xml"/>
  <Override PartName="/ppt/tags/tag332.xml" ContentType="application/vnd.openxmlformats-officedocument.presentationml.tags+xml"/>
  <Override PartName="/ppt/notesSlides/notesSlide13.xml" ContentType="application/vnd.openxmlformats-officedocument.presentationml.notesSlide+xml"/>
  <Override PartName="/ppt/tags/tag333.xml" ContentType="application/vnd.openxmlformats-officedocument.presentationml.tags+xml"/>
  <Override PartName="/ppt/tags/tag334.xml" ContentType="application/vnd.openxmlformats-officedocument.presentationml.tags+xml"/>
  <Override PartName="/ppt/tags/tag335.xml" ContentType="application/vnd.openxmlformats-officedocument.presentationml.tags+xml"/>
  <Override PartName="/ppt/tags/tag336.xml" ContentType="application/vnd.openxmlformats-officedocument.presentationml.tags+xml"/>
  <Override PartName="/ppt/tags/tag337.xml" ContentType="application/vnd.openxmlformats-officedocument.presentationml.tags+xml"/>
  <Override PartName="/ppt/tags/tag338.xml" ContentType="application/vnd.openxmlformats-officedocument.presentationml.tags+xml"/>
  <Override PartName="/ppt/tags/tag339.xml" ContentType="application/vnd.openxmlformats-officedocument.presentationml.tags+xml"/>
  <Override PartName="/ppt/tags/tag340.xml" ContentType="application/vnd.openxmlformats-officedocument.presentationml.tags+xml"/>
  <Override PartName="/ppt/tags/tag341.xml" ContentType="application/vnd.openxmlformats-officedocument.presentationml.tags+xml"/>
  <Override PartName="/ppt/tags/tag342.xml" ContentType="application/vnd.openxmlformats-officedocument.presentationml.tags+xml"/>
  <Override PartName="/ppt/tags/tag343.xml" ContentType="application/vnd.openxmlformats-officedocument.presentationml.tags+xml"/>
  <Override PartName="/ppt/tags/tag344.xml" ContentType="application/vnd.openxmlformats-officedocument.presentationml.tags+xml"/>
  <Override PartName="/ppt/tags/tag345.xml" ContentType="application/vnd.openxmlformats-officedocument.presentationml.tags+xml"/>
  <Override PartName="/ppt/tags/tag346.xml" ContentType="application/vnd.openxmlformats-officedocument.presentationml.tags+xml"/>
  <Override PartName="/ppt/tags/tag347.xml" ContentType="application/vnd.openxmlformats-officedocument.presentationml.tags+xml"/>
  <Override PartName="/ppt/tags/tag348.xml" ContentType="application/vnd.openxmlformats-officedocument.presentationml.tags+xml"/>
  <Override PartName="/ppt/tags/tag349.xml" ContentType="application/vnd.openxmlformats-officedocument.presentationml.tags+xml"/>
  <Override PartName="/ppt/tags/tag350.xml" ContentType="application/vnd.openxmlformats-officedocument.presentationml.tags+xml"/>
  <Override PartName="/ppt/tags/tag351.xml" ContentType="application/vnd.openxmlformats-officedocument.presentationml.tags+xml"/>
  <Override PartName="/ppt/tags/tag352.xml" ContentType="application/vnd.openxmlformats-officedocument.presentationml.tags+xml"/>
  <Override PartName="/ppt/tags/tag353.xml" ContentType="application/vnd.openxmlformats-officedocument.presentationml.tags+xml"/>
  <Override PartName="/ppt/tags/tag354.xml" ContentType="application/vnd.openxmlformats-officedocument.presentationml.tags+xml"/>
  <Override PartName="/ppt/tags/tag355.xml" ContentType="application/vnd.openxmlformats-officedocument.presentationml.tags+xml"/>
  <Override PartName="/ppt/tags/tag356.xml" ContentType="application/vnd.openxmlformats-officedocument.presentationml.tags+xml"/>
  <Override PartName="/ppt/tags/tag357.xml" ContentType="application/vnd.openxmlformats-officedocument.presentationml.tags+xml"/>
  <Override PartName="/ppt/tags/tag358.xml" ContentType="application/vnd.openxmlformats-officedocument.presentationml.tags+xml"/>
  <Override PartName="/ppt/notesSlides/notesSlide14.xml" ContentType="application/vnd.openxmlformats-officedocument.presentationml.notesSlide+xml"/>
  <Override PartName="/ppt/charts/chart13.xml" ContentType="application/vnd.openxmlformats-officedocument.drawingml.chart+xml"/>
  <Override PartName="/ppt/tags/tag359.xml" ContentType="application/vnd.openxmlformats-officedocument.presentationml.tags+xml"/>
  <Override PartName="/ppt/tags/tag360.xml" ContentType="application/vnd.openxmlformats-officedocument.presentationml.tags+xml"/>
  <Override PartName="/ppt/tags/tag361.xml" ContentType="application/vnd.openxmlformats-officedocument.presentationml.tags+xml"/>
  <Override PartName="/ppt/tags/tag362.xml" ContentType="application/vnd.openxmlformats-officedocument.presentationml.tags+xml"/>
  <Override PartName="/ppt/notesSlides/notesSlide15.xml" ContentType="application/vnd.openxmlformats-officedocument.presentationml.notesSlide+xml"/>
  <Override PartName="/ppt/tags/tag363.xml" ContentType="application/vnd.openxmlformats-officedocument.presentationml.tags+xml"/>
  <Override PartName="/ppt/tags/tag364.xml" ContentType="application/vnd.openxmlformats-officedocument.presentationml.tags+xml"/>
  <Override PartName="/ppt/tags/tag365.xml" ContentType="application/vnd.openxmlformats-officedocument.presentationml.tags+xml"/>
  <Override PartName="/ppt/tags/tag366.xml" ContentType="application/vnd.openxmlformats-officedocument.presentationml.tags+xml"/>
  <Override PartName="/ppt/tags/tag367.xml" ContentType="application/vnd.openxmlformats-officedocument.presentationml.tags+xml"/>
  <Override PartName="/ppt/tags/tag368.xml" ContentType="application/vnd.openxmlformats-officedocument.presentationml.tags+xml"/>
  <Override PartName="/ppt/tags/tag369.xml" ContentType="application/vnd.openxmlformats-officedocument.presentationml.tags+xml"/>
  <Override PartName="/ppt/tags/tag370.xml" ContentType="application/vnd.openxmlformats-officedocument.presentationml.tags+xml"/>
  <Override PartName="/ppt/notesSlides/notesSlide16.xml" ContentType="application/vnd.openxmlformats-officedocument.presentationml.notesSlide+xml"/>
  <Override PartName="/ppt/tags/tag371.xml" ContentType="application/vnd.openxmlformats-officedocument.presentationml.tags+xml"/>
  <Override PartName="/ppt/tags/tag372.xml" ContentType="application/vnd.openxmlformats-officedocument.presentationml.tags+xml"/>
  <Override PartName="/ppt/tags/tag373.xml" ContentType="application/vnd.openxmlformats-officedocument.presentationml.tags+xml"/>
  <Override PartName="/ppt/tags/tag374.xml" ContentType="application/vnd.openxmlformats-officedocument.presentationml.tags+xml"/>
  <Override PartName="/ppt/tags/tag375.xml" ContentType="application/vnd.openxmlformats-officedocument.presentationml.tags+xml"/>
  <Override PartName="/ppt/tags/tag376.xml" ContentType="application/vnd.openxmlformats-officedocument.presentationml.tags+xml"/>
  <Override PartName="/ppt/tags/tag377.xml" ContentType="application/vnd.openxmlformats-officedocument.presentationml.tags+xml"/>
  <Override PartName="/ppt/tags/tag378.xml" ContentType="application/vnd.openxmlformats-officedocument.presentationml.tags+xml"/>
  <Override PartName="/ppt/tags/tag379.xml" ContentType="application/vnd.openxmlformats-officedocument.presentationml.tags+xml"/>
  <Override PartName="/ppt/notesSlides/notesSlide17.xml" ContentType="application/vnd.openxmlformats-officedocument.presentationml.notesSlide+xml"/>
  <Override PartName="/ppt/tags/tag380.xml" ContentType="application/vnd.openxmlformats-officedocument.presentationml.tags+xml"/>
  <Override PartName="/ppt/tags/tag381.xml" ContentType="application/vnd.openxmlformats-officedocument.presentationml.tags+xml"/>
  <Override PartName="/ppt/tags/tag382.xml" ContentType="application/vnd.openxmlformats-officedocument.presentationml.tags+xml"/>
  <Override PartName="/ppt/tags/tag383.xml" ContentType="application/vnd.openxmlformats-officedocument.presentationml.tags+xml"/>
  <Override PartName="/ppt/tags/tag384.xml" ContentType="application/vnd.openxmlformats-officedocument.presentationml.tags+xml"/>
  <Override PartName="/ppt/notesSlides/notesSlide18.xml" ContentType="application/vnd.openxmlformats-officedocument.presentationml.notesSlide+xml"/>
  <Override PartName="/ppt/charts/chart14.xml" ContentType="application/vnd.openxmlformats-officedocument.drawingml.chart+xml"/>
  <Override PartName="/ppt/drawings/drawing1.xml" ContentType="application/vnd.openxmlformats-officedocument.drawingml.chartshapes+xml"/>
  <Override PartName="/ppt/tags/tag385.xml" ContentType="application/vnd.openxmlformats-officedocument.presentationml.tags+xml"/>
  <Override PartName="/ppt/tags/tag386.xml" ContentType="application/vnd.openxmlformats-officedocument.presentationml.tags+xml"/>
  <Override PartName="/ppt/tags/tag387.xml" ContentType="application/vnd.openxmlformats-officedocument.presentationml.tags+xml"/>
  <Override PartName="/ppt/tags/tag388.xml" ContentType="application/vnd.openxmlformats-officedocument.presentationml.tags+xml"/>
  <Override PartName="/ppt/tags/tag389.xml" ContentType="application/vnd.openxmlformats-officedocument.presentationml.tags+xml"/>
  <Override PartName="/ppt/notesSlides/notesSlide19.xml" ContentType="application/vnd.openxmlformats-officedocument.presentationml.notesSlide+xml"/>
  <Override PartName="/ppt/charts/chart15.xml" ContentType="application/vnd.openxmlformats-officedocument.drawingml.chart+xml"/>
  <Override PartName="/ppt/drawings/drawing2.xml" ContentType="application/vnd.openxmlformats-officedocument.drawingml.chartshapes+xml"/>
  <Override PartName="/ppt/tags/tag390.xml" ContentType="application/vnd.openxmlformats-officedocument.presentationml.tags+xml"/>
  <Override PartName="/ppt/tags/tag391.xml" ContentType="application/vnd.openxmlformats-officedocument.presentationml.tags+xml"/>
  <Override PartName="/ppt/tags/tag392.xml" ContentType="application/vnd.openxmlformats-officedocument.presentationml.tags+xml"/>
  <Override PartName="/ppt/tags/tag393.xml" ContentType="application/vnd.openxmlformats-officedocument.presentationml.tags+xml"/>
  <Override PartName="/ppt/tags/tag394.xml" ContentType="application/vnd.openxmlformats-officedocument.presentationml.tags+xml"/>
  <Override PartName="/ppt/notesSlides/notesSlide20.xml" ContentType="application/vnd.openxmlformats-officedocument.presentationml.notesSlide+xml"/>
  <Override PartName="/ppt/charts/chart16.xml" ContentType="application/vnd.openxmlformats-officedocument.drawingml.chart+xml"/>
  <Override PartName="/ppt/drawings/drawing3.xml" ContentType="application/vnd.openxmlformats-officedocument.drawingml.chartshapes+xml"/>
  <Override PartName="/ppt/tags/tag395.xml" ContentType="application/vnd.openxmlformats-officedocument.presentationml.tags+xml"/>
  <Override PartName="/ppt/tags/tag396.xml" ContentType="application/vnd.openxmlformats-officedocument.presentationml.tags+xml"/>
  <Override PartName="/ppt/tags/tag397.xml" ContentType="application/vnd.openxmlformats-officedocument.presentationml.tags+xml"/>
  <Override PartName="/ppt/tags/tag398.xml" ContentType="application/vnd.openxmlformats-officedocument.presentationml.tags+xml"/>
  <Override PartName="/ppt/tags/tag399.xml" ContentType="application/vnd.openxmlformats-officedocument.presentationml.tags+xml"/>
  <Override PartName="/ppt/notesSlides/notesSlide21.xml" ContentType="application/vnd.openxmlformats-officedocument.presentationml.notesSlide+xml"/>
  <Override PartName="/ppt/charts/chart17.xml" ContentType="application/vnd.openxmlformats-officedocument.drawingml.chart+xml"/>
  <Override PartName="/ppt/drawings/drawing4.xml" ContentType="application/vnd.openxmlformats-officedocument.drawingml.chartshapes+xml"/>
  <Override PartName="/ppt/tags/tag400.xml" ContentType="application/vnd.openxmlformats-officedocument.presentationml.tags+xml"/>
  <Override PartName="/ppt/tags/tag401.xml" ContentType="application/vnd.openxmlformats-officedocument.presentationml.tags+xml"/>
  <Override PartName="/ppt/tags/tag402.xml" ContentType="application/vnd.openxmlformats-officedocument.presentationml.tags+xml"/>
  <Override PartName="/ppt/tags/tag403.xml" ContentType="application/vnd.openxmlformats-officedocument.presentationml.tags+xml"/>
  <Override PartName="/ppt/tags/tag404.xml" ContentType="application/vnd.openxmlformats-officedocument.presentationml.tags+xml"/>
  <Override PartName="/ppt/tags/tag405.xml" ContentType="application/vnd.openxmlformats-officedocument.presentationml.tags+xml"/>
  <Override PartName="/ppt/tags/tag406.xml" ContentType="application/vnd.openxmlformats-officedocument.presentationml.tags+xml"/>
  <Override PartName="/ppt/tags/tag407.xml" ContentType="application/vnd.openxmlformats-officedocument.presentationml.tags+xml"/>
  <Override PartName="/ppt/tags/tag408.xml" ContentType="application/vnd.openxmlformats-officedocument.presentationml.tags+xml"/>
  <Override PartName="/ppt/notesSlides/notesSlide22.xml" ContentType="application/vnd.openxmlformats-officedocument.presentationml.notesSlide+xml"/>
  <Override PartName="/ppt/tags/tag409.xml" ContentType="application/vnd.openxmlformats-officedocument.presentationml.tags+xml"/>
  <Override PartName="/ppt/tags/tag410.xml" ContentType="application/vnd.openxmlformats-officedocument.presentationml.tags+xml"/>
  <Override PartName="/ppt/tags/tag411.xml" ContentType="application/vnd.openxmlformats-officedocument.presentationml.tags+xml"/>
  <Override PartName="/ppt/tags/tag412.xml" ContentType="application/vnd.openxmlformats-officedocument.presentationml.tags+xml"/>
  <Override PartName="/ppt/tags/tag413.xml" ContentType="application/vnd.openxmlformats-officedocument.presentationml.tags+xml"/>
  <Override PartName="/ppt/tags/tag414.xml" ContentType="application/vnd.openxmlformats-officedocument.presentationml.tags+xml"/>
  <Override PartName="/ppt/tags/tag415.xml" ContentType="application/vnd.openxmlformats-officedocument.presentationml.tags+xml"/>
  <Override PartName="/ppt/tags/tag416.xml" ContentType="application/vnd.openxmlformats-officedocument.presentationml.tags+xml"/>
  <Override PartName="/ppt/tags/tag417.xml" ContentType="application/vnd.openxmlformats-officedocument.presentationml.tags+xml"/>
  <Override PartName="/ppt/notesSlides/notesSlide23.xml" ContentType="application/vnd.openxmlformats-officedocument.presentationml.notesSlide+xml"/>
  <Override PartName="/ppt/tags/tag418.xml" ContentType="application/vnd.openxmlformats-officedocument.presentationml.tags+xml"/>
  <Override PartName="/ppt/tags/tag419.xml" ContentType="application/vnd.openxmlformats-officedocument.presentationml.tags+xml"/>
  <Override PartName="/ppt/tags/tag420.xml" ContentType="application/vnd.openxmlformats-officedocument.presentationml.tags+xml"/>
  <Override PartName="/ppt/tags/tag421.xml" ContentType="application/vnd.openxmlformats-officedocument.presentationml.tags+xml"/>
  <Override PartName="/ppt/tags/tag422.xml" ContentType="application/vnd.openxmlformats-officedocument.presentationml.tags+xml"/>
  <Override PartName="/ppt/tags/tag423.xml" ContentType="application/vnd.openxmlformats-officedocument.presentationml.tags+xml"/>
  <Override PartName="/ppt/tags/tag424.xml" ContentType="application/vnd.openxmlformats-officedocument.presentationml.tags+xml"/>
  <Override PartName="/ppt/tags/tag425.xml" ContentType="application/vnd.openxmlformats-officedocument.presentationml.tags+xml"/>
  <Override PartName="/ppt/tags/tag426.xml" ContentType="application/vnd.openxmlformats-officedocument.presentationml.tags+xml"/>
  <Override PartName="/ppt/tags/tag427.xml" ContentType="application/vnd.openxmlformats-officedocument.presentationml.tags+xml"/>
  <Override PartName="/ppt/tags/tag428.xml" ContentType="application/vnd.openxmlformats-officedocument.presentationml.tags+xml"/>
  <Override PartName="/ppt/tags/tag429.xml" ContentType="application/vnd.openxmlformats-officedocument.presentationml.tags+xml"/>
  <Override PartName="/ppt/tags/tag430.xml" ContentType="application/vnd.openxmlformats-officedocument.presentationml.tags+xml"/>
  <Override PartName="/ppt/tags/tag431.xml" ContentType="application/vnd.openxmlformats-officedocument.presentationml.tags+xml"/>
  <Override PartName="/ppt/tags/tag432.xml" ContentType="application/vnd.openxmlformats-officedocument.presentationml.tags+xml"/>
  <Override PartName="/ppt/tags/tag433.xml" ContentType="application/vnd.openxmlformats-officedocument.presentationml.tags+xml"/>
  <Override PartName="/ppt/tags/tag434.xml" ContentType="application/vnd.openxmlformats-officedocument.presentationml.tags+xml"/>
  <Override PartName="/ppt/tags/tag435.xml" ContentType="application/vnd.openxmlformats-officedocument.presentationml.tags+xml"/>
  <Override PartName="/ppt/tags/tag436.xml" ContentType="application/vnd.openxmlformats-officedocument.presentationml.tags+xml"/>
  <Override PartName="/ppt/tags/tag437.xml" ContentType="application/vnd.openxmlformats-officedocument.presentationml.tags+xml"/>
  <Override PartName="/ppt/tags/tag438.xml" ContentType="application/vnd.openxmlformats-officedocument.presentationml.tags+xml"/>
  <Override PartName="/ppt/tags/tag439.xml" ContentType="application/vnd.openxmlformats-officedocument.presentationml.tags+xml"/>
  <Override PartName="/ppt/tags/tag440.xml" ContentType="application/vnd.openxmlformats-officedocument.presentationml.tags+xml"/>
  <Override PartName="/ppt/tags/tag441.xml" ContentType="application/vnd.openxmlformats-officedocument.presentationml.tags+xml"/>
  <Override PartName="/ppt/tags/tag442.xml" ContentType="application/vnd.openxmlformats-officedocument.presentationml.tags+xml"/>
  <Override PartName="/ppt/tags/tag443.xml" ContentType="application/vnd.openxmlformats-officedocument.presentationml.tags+xml"/>
  <Override PartName="/ppt/tags/tag444.xml" ContentType="application/vnd.openxmlformats-officedocument.presentationml.tags+xml"/>
  <Override PartName="/ppt/notesSlides/notesSlide24.xml" ContentType="application/vnd.openxmlformats-officedocument.presentationml.notesSlide+xml"/>
  <Override PartName="/ppt/tags/tag445.xml" ContentType="application/vnd.openxmlformats-officedocument.presentationml.tags+xml"/>
  <Override PartName="/ppt/tags/tag446.xml" ContentType="application/vnd.openxmlformats-officedocument.presentationml.tags+xml"/>
  <Override PartName="/ppt/tags/tag447.xml" ContentType="application/vnd.openxmlformats-officedocument.presentationml.tags+xml"/>
  <Override PartName="/ppt/tags/tag448.xml" ContentType="application/vnd.openxmlformats-officedocument.presentationml.tags+xml"/>
  <Override PartName="/ppt/tags/tag449.xml" ContentType="application/vnd.openxmlformats-officedocument.presentationml.tags+xml"/>
  <Override PartName="/ppt/tags/tag450.xml" ContentType="application/vnd.openxmlformats-officedocument.presentationml.tags+xml"/>
  <Override PartName="/ppt/tags/tag451.xml" ContentType="application/vnd.openxmlformats-officedocument.presentationml.tags+xml"/>
  <Override PartName="/ppt/tags/tag452.xml" ContentType="application/vnd.openxmlformats-officedocument.presentationml.tags+xml"/>
  <Override PartName="/ppt/tags/tag453.xml" ContentType="application/vnd.openxmlformats-officedocument.presentationml.tags+xml"/>
  <Override PartName="/ppt/tags/tag454.xml" ContentType="application/vnd.openxmlformats-officedocument.presentationml.tags+xml"/>
  <Override PartName="/ppt/tags/tag455.xml" ContentType="application/vnd.openxmlformats-officedocument.presentationml.tags+xml"/>
  <Override PartName="/ppt/tags/tag456.xml" ContentType="application/vnd.openxmlformats-officedocument.presentationml.tags+xml"/>
  <Override PartName="/ppt/tags/tag457.xml" ContentType="application/vnd.openxmlformats-officedocument.presentationml.tags+xml"/>
  <Override PartName="/ppt/tags/tag458.xml" ContentType="application/vnd.openxmlformats-officedocument.presentationml.tags+xml"/>
  <Override PartName="/ppt/tags/tag459.xml" ContentType="application/vnd.openxmlformats-officedocument.presentationml.tags+xml"/>
  <Override PartName="/ppt/tags/tag460.xml" ContentType="application/vnd.openxmlformats-officedocument.presentationml.tags+xml"/>
  <Override PartName="/ppt/tags/tag461.xml" ContentType="application/vnd.openxmlformats-officedocument.presentationml.tags+xml"/>
  <Override PartName="/ppt/tags/tag462.xml" ContentType="application/vnd.openxmlformats-officedocument.presentationml.tags+xml"/>
  <Override PartName="/ppt/tags/tag463.xml" ContentType="application/vnd.openxmlformats-officedocument.presentationml.tags+xml"/>
  <Override PartName="/ppt/notesSlides/notesSlide25.xml" ContentType="application/vnd.openxmlformats-officedocument.presentationml.notesSlide+xml"/>
  <Override PartName="/ppt/tags/tag464.xml" ContentType="application/vnd.openxmlformats-officedocument.presentationml.tags+xml"/>
  <Override PartName="/ppt/tags/tag465.xml" ContentType="application/vnd.openxmlformats-officedocument.presentationml.tags+xml"/>
  <Override PartName="/ppt/tags/tag466.xml" ContentType="application/vnd.openxmlformats-officedocument.presentationml.tags+xml"/>
  <Override PartName="/ppt/tags/tag467.xml" ContentType="application/vnd.openxmlformats-officedocument.presentationml.tags+xml"/>
  <Override PartName="/ppt/tags/tag468.xml" ContentType="application/vnd.openxmlformats-officedocument.presentationml.tags+xml"/>
  <Override PartName="/ppt/notesSlides/notesSlide26.xml" ContentType="application/vnd.openxmlformats-officedocument.presentationml.notesSlide+xml"/>
  <Override PartName="/ppt/tags/tag469.xml" ContentType="application/vnd.openxmlformats-officedocument.presentationml.tags+xml"/>
  <Override PartName="/ppt/tags/tag470.xml" ContentType="application/vnd.openxmlformats-officedocument.presentationml.tags+xml"/>
  <Override PartName="/ppt/tags/tag471.xml" ContentType="application/vnd.openxmlformats-officedocument.presentationml.tags+xml"/>
  <Override PartName="/ppt/tags/tag472.xml" ContentType="application/vnd.openxmlformats-officedocument.presentationml.tags+xml"/>
  <Override PartName="/ppt/notesSlides/notesSlide27.xml" ContentType="application/vnd.openxmlformats-officedocument.presentationml.notesSlide+xml"/>
  <Override PartName="/ppt/tags/tag473.xml" ContentType="application/vnd.openxmlformats-officedocument.presentationml.tags+xml"/>
  <Override PartName="/ppt/tags/tag474.xml" ContentType="application/vnd.openxmlformats-officedocument.presentationml.tags+xml"/>
  <Override PartName="/ppt/tags/tag475.xml" ContentType="application/vnd.openxmlformats-officedocument.presentationml.tags+xml"/>
  <Override PartName="/ppt/tags/tag476.xml" ContentType="application/vnd.openxmlformats-officedocument.presentationml.tags+xml"/>
  <Override PartName="/ppt/tags/tag477.xml" ContentType="application/vnd.openxmlformats-officedocument.presentationml.tags+xml"/>
  <Override PartName="/ppt/notesSlides/notesSlide28.xml" ContentType="application/vnd.openxmlformats-officedocument.presentationml.notesSlide+xml"/>
  <Override PartName="/ppt/tags/tag478.xml" ContentType="application/vnd.openxmlformats-officedocument.presentationml.tags+xml"/>
  <Override PartName="/ppt/tags/tag479.xml" ContentType="application/vnd.openxmlformats-officedocument.presentationml.tags+xml"/>
  <Override PartName="/ppt/tags/tag480.xml" ContentType="application/vnd.openxmlformats-officedocument.presentationml.tags+xml"/>
  <Override PartName="/ppt/tags/tag481.xml" ContentType="application/vnd.openxmlformats-officedocument.presentationml.tags+xml"/>
  <Override PartName="/ppt/tags/tag482.xml" ContentType="application/vnd.openxmlformats-officedocument.presentationml.tags+xml"/>
  <Override PartName="/ppt/tags/tag483.xml" ContentType="application/vnd.openxmlformats-officedocument.presentationml.tags+xml"/>
  <Override PartName="/ppt/tags/tag484.xml" ContentType="application/vnd.openxmlformats-officedocument.presentationml.tags+xml"/>
  <Override PartName="/ppt/tags/tag485.xml" ContentType="application/vnd.openxmlformats-officedocument.presentationml.tags+xml"/>
  <Override PartName="/ppt/tags/tag486.xml" ContentType="application/vnd.openxmlformats-officedocument.presentationml.tags+xml"/>
  <Override PartName="/ppt/tags/tag487.xml" ContentType="application/vnd.openxmlformats-officedocument.presentationml.tags+xml"/>
  <Override PartName="/ppt/tags/tag488.xml" ContentType="application/vnd.openxmlformats-officedocument.presentationml.tags+xml"/>
  <Override PartName="/ppt/tags/tag489.xml" ContentType="application/vnd.openxmlformats-officedocument.presentationml.tags+xml"/>
  <Override PartName="/ppt/tags/tag490.xml" ContentType="application/vnd.openxmlformats-officedocument.presentationml.tags+xml"/>
  <Override PartName="/ppt/tags/tag491.xml" ContentType="application/vnd.openxmlformats-officedocument.presentationml.tags+xml"/>
  <Override PartName="/ppt/charts/chart18.xml" ContentType="application/vnd.openxmlformats-officedocument.drawingml.chart+xml"/>
  <Override PartName="/ppt/charts/chart19.xml" ContentType="application/vnd.openxmlformats-officedocument.drawingml.chart+xml"/>
  <Override PartName="/ppt/tags/tag492.xml" ContentType="application/vnd.openxmlformats-officedocument.presentationml.tags+xml"/>
  <Override PartName="/ppt/tags/tag493.xml" ContentType="application/vnd.openxmlformats-officedocument.presentationml.tags+xml"/>
  <Override PartName="/ppt/tags/tag494.xml" ContentType="application/vnd.openxmlformats-officedocument.presentationml.tags+xml"/>
  <Override PartName="/ppt/tags/tag495.xml" ContentType="application/vnd.openxmlformats-officedocument.presentationml.tags+xml"/>
  <Override PartName="/ppt/tags/tag496.xml" ContentType="application/vnd.openxmlformats-officedocument.presentationml.tags+xml"/>
  <Override PartName="/ppt/tags/tag497.xml" ContentType="application/vnd.openxmlformats-officedocument.presentationml.tags+xml"/>
  <Override PartName="/ppt/tags/tag498.xml" ContentType="application/vnd.openxmlformats-officedocument.presentationml.tags+xml"/>
  <Override PartName="/ppt/tags/tag499.xml" ContentType="application/vnd.openxmlformats-officedocument.presentationml.tags+xml"/>
  <Override PartName="/ppt/tags/tag500.xml" ContentType="application/vnd.openxmlformats-officedocument.presentationml.tags+xml"/>
  <Override PartName="/ppt/tags/tag501.xml" ContentType="application/vnd.openxmlformats-officedocument.presentationml.tags+xml"/>
  <Override PartName="/ppt/tags/tag502.xml" ContentType="application/vnd.openxmlformats-officedocument.presentationml.tags+xml"/>
  <Override PartName="/ppt/tags/tag503.xml" ContentType="application/vnd.openxmlformats-officedocument.presentationml.tags+xml"/>
  <Override PartName="/ppt/tags/tag504.xml" ContentType="application/vnd.openxmlformats-officedocument.presentationml.tags+xml"/>
  <Override PartName="/ppt/tags/tag505.xml" ContentType="application/vnd.openxmlformats-officedocument.presentationml.tags+xml"/>
  <Override PartName="/ppt/tags/tag506.xml" ContentType="application/vnd.openxmlformats-officedocument.presentationml.tags+xml"/>
  <Override PartName="/ppt/tags/tag507.xml" ContentType="application/vnd.openxmlformats-officedocument.presentationml.tags+xml"/>
  <Override PartName="/ppt/tags/tag508.xml" ContentType="application/vnd.openxmlformats-officedocument.presentationml.tags+xml"/>
  <Override PartName="/ppt/tags/tag509.xml" ContentType="application/vnd.openxmlformats-officedocument.presentationml.tags+xml"/>
  <Override PartName="/ppt/tags/tag510.xml" ContentType="application/vnd.openxmlformats-officedocument.presentationml.tags+xml"/>
  <Override PartName="/ppt/tags/tag511.xml" ContentType="application/vnd.openxmlformats-officedocument.presentationml.tags+xml"/>
  <Override PartName="/ppt/tags/tag512.xml" ContentType="application/vnd.openxmlformats-officedocument.presentationml.tags+xml"/>
  <Override PartName="/ppt/tags/tag513.xml" ContentType="application/vnd.openxmlformats-officedocument.presentationml.tags+xml"/>
  <Override PartName="/ppt/tags/tag514.xml" ContentType="application/vnd.openxmlformats-officedocument.presentationml.tags+xml"/>
  <Override PartName="/ppt/tags/tag515.xml" ContentType="application/vnd.openxmlformats-officedocument.presentationml.tags+xml"/>
  <Override PartName="/ppt/tags/tag516.xml" ContentType="application/vnd.openxmlformats-officedocument.presentationml.tags+xml"/>
  <Override PartName="/ppt/tags/tag517.xml" ContentType="application/vnd.openxmlformats-officedocument.presentationml.tags+xml"/>
  <Override PartName="/ppt/tags/tag518.xml" ContentType="application/vnd.openxmlformats-officedocument.presentationml.tags+xml"/>
  <Override PartName="/ppt/tags/tag519.xml" ContentType="application/vnd.openxmlformats-officedocument.presentationml.tags+xml"/>
  <Override PartName="/ppt/tags/tag520.xml" ContentType="application/vnd.openxmlformats-officedocument.presentationml.tags+xml"/>
  <Override PartName="/ppt/tags/tag521.xml" ContentType="application/vnd.openxmlformats-officedocument.presentationml.tags+xml"/>
  <Override PartName="/ppt/tags/tag522.xml" ContentType="application/vnd.openxmlformats-officedocument.presentationml.tags+xml"/>
  <Override PartName="/ppt/tags/tag523.xml" ContentType="application/vnd.openxmlformats-officedocument.presentationml.tags+xml"/>
  <Override PartName="/ppt/tags/tag524.xml" ContentType="application/vnd.openxmlformats-officedocument.presentationml.tags+xml"/>
  <Override PartName="/ppt/tags/tag525.xml" ContentType="application/vnd.openxmlformats-officedocument.presentationml.tags+xml"/>
  <Override PartName="/ppt/tags/tag526.xml" ContentType="application/vnd.openxmlformats-officedocument.presentationml.tags+xml"/>
  <Override PartName="/ppt/tags/tag527.xml" ContentType="application/vnd.openxmlformats-officedocument.presentationml.tags+xml"/>
  <Override PartName="/ppt/tags/tag528.xml" ContentType="application/vnd.openxmlformats-officedocument.presentationml.tags+xml"/>
  <Override PartName="/ppt/tags/tag529.xml" ContentType="application/vnd.openxmlformats-officedocument.presentationml.tags+xml"/>
  <Override PartName="/ppt/tags/tag530.xml" ContentType="application/vnd.openxmlformats-officedocument.presentationml.tags+xml"/>
  <Override PartName="/ppt/tags/tag531.xml" ContentType="application/vnd.openxmlformats-officedocument.presentationml.tags+xml"/>
  <Override PartName="/ppt/tags/tag532.xml" ContentType="application/vnd.openxmlformats-officedocument.presentationml.tags+xml"/>
  <Override PartName="/ppt/tags/tag533.xml" ContentType="application/vnd.openxmlformats-officedocument.presentationml.tags+xml"/>
  <Override PartName="/ppt/tags/tag534.xml" ContentType="application/vnd.openxmlformats-officedocument.presentationml.tags+xml"/>
  <Override PartName="/ppt/tags/tag535.xml" ContentType="application/vnd.openxmlformats-officedocument.presentationml.tags+xml"/>
  <Override PartName="/ppt/tags/tag536.xml" ContentType="application/vnd.openxmlformats-officedocument.presentationml.tags+xml"/>
  <Override PartName="/ppt/tags/tag537.xml" ContentType="application/vnd.openxmlformats-officedocument.presentationml.tags+xml"/>
  <Override PartName="/ppt/tags/tag538.xml" ContentType="application/vnd.openxmlformats-officedocument.presentationml.tags+xml"/>
  <Override PartName="/ppt/tags/tag539.xml" ContentType="application/vnd.openxmlformats-officedocument.presentationml.tags+xml"/>
  <Override PartName="/ppt/charts/chart20.xml" ContentType="application/vnd.openxmlformats-officedocument.drawingml.chart+xml"/>
  <Override PartName="/ppt/charts/chart21.xml" ContentType="application/vnd.openxmlformats-officedocument.drawingml.chart+xml"/>
  <Override PartName="/ppt/tags/tag540.xml" ContentType="application/vnd.openxmlformats-officedocument.presentationml.tags+xml"/>
  <Override PartName="/ppt/tags/tag541.xml" ContentType="application/vnd.openxmlformats-officedocument.presentationml.tags+xml"/>
  <Override PartName="/ppt/tags/tag542.xml" ContentType="application/vnd.openxmlformats-officedocument.presentationml.tags+xml"/>
  <Override PartName="/ppt/tags/tag543.xml" ContentType="application/vnd.openxmlformats-officedocument.presentationml.tags+xml"/>
  <Override PartName="/ppt/tags/tag544.xml" ContentType="application/vnd.openxmlformats-officedocument.presentationml.tags+xml"/>
  <Override PartName="/ppt/tags/tag545.xml" ContentType="application/vnd.openxmlformats-officedocument.presentationml.tags+xml"/>
  <Override PartName="/ppt/tags/tag546.xml" ContentType="application/vnd.openxmlformats-officedocument.presentationml.tags+xml"/>
  <Override PartName="/ppt/tags/tag547.xml" ContentType="application/vnd.openxmlformats-officedocument.presentationml.tags+xml"/>
  <Override PartName="/ppt/tags/tag548.xml" ContentType="application/vnd.openxmlformats-officedocument.presentationml.tags+xml"/>
  <Override PartName="/ppt/notesSlides/notesSlide29.xml" ContentType="application/vnd.openxmlformats-officedocument.presentationml.notesSlide+xml"/>
  <Override PartName="/ppt/tags/tag549.xml" ContentType="application/vnd.openxmlformats-officedocument.presentationml.tags+xml"/>
  <Override PartName="/ppt/tags/tag550.xml" ContentType="application/vnd.openxmlformats-officedocument.presentationml.tags+xml"/>
  <Override PartName="/ppt/tags/tag551.xml" ContentType="application/vnd.openxmlformats-officedocument.presentationml.tags+xml"/>
  <Override PartName="/ppt/tags/tag552.xml" ContentType="application/vnd.openxmlformats-officedocument.presentationml.tags+xml"/>
  <Override PartName="/ppt/tags/tag553.xml" ContentType="application/vnd.openxmlformats-officedocument.presentationml.tags+xml"/>
  <Override PartName="/ppt/tags/tag554.xml" ContentType="application/vnd.openxmlformats-officedocument.presentationml.tags+xml"/>
  <Override PartName="/ppt/tags/tag555.xml" ContentType="application/vnd.openxmlformats-officedocument.presentationml.tags+xml"/>
  <Override PartName="/ppt/tags/tag556.xml" ContentType="application/vnd.openxmlformats-officedocument.presentationml.tags+xml"/>
  <Override PartName="/ppt/notesSlides/notesSlide30.xml" ContentType="application/vnd.openxmlformats-officedocument.presentationml.notesSlide+xml"/>
  <Override PartName="/ppt/tags/tag557.xml" ContentType="application/vnd.openxmlformats-officedocument.presentationml.tags+xml"/>
  <Override PartName="/ppt/tags/tag558.xml" ContentType="application/vnd.openxmlformats-officedocument.presentationml.tags+xml"/>
  <Override PartName="/ppt/tags/tag559.xml" ContentType="application/vnd.openxmlformats-officedocument.presentationml.tags+xml"/>
  <Override PartName="/ppt/notesSlides/notesSlide31.xml" ContentType="application/vnd.openxmlformats-officedocument.presentationml.notesSlide+xml"/>
  <Override PartName="/ppt/tags/tag560.xml" ContentType="application/vnd.openxmlformats-officedocument.presentationml.tags+xml"/>
  <Override PartName="/ppt/tags/tag561.xml" ContentType="application/vnd.openxmlformats-officedocument.presentationml.tags+xml"/>
  <Override PartName="/ppt/tags/tag562.xml" ContentType="application/vnd.openxmlformats-officedocument.presentationml.tags+xml"/>
  <Override PartName="/ppt/notesSlides/notesSlide32.xml" ContentType="application/vnd.openxmlformats-officedocument.presentationml.notesSlide+xml"/>
  <Override PartName="/ppt/tags/tag563.xml" ContentType="application/vnd.openxmlformats-officedocument.presentationml.tags+xml"/>
  <Override PartName="/ppt/tags/tag564.xml" ContentType="application/vnd.openxmlformats-officedocument.presentationml.tags+xml"/>
  <Override PartName="/ppt/tags/tag565.xml" ContentType="application/vnd.openxmlformats-officedocument.presentationml.tags+xml"/>
  <Override PartName="/ppt/tags/tag566.xml" ContentType="application/vnd.openxmlformats-officedocument.presentationml.tags+xml"/>
  <Override PartName="/ppt/notesSlides/notesSlide33.xml" ContentType="application/vnd.openxmlformats-officedocument.presentationml.notesSlide+xml"/>
  <Override PartName="/ppt/tags/tag567.xml" ContentType="application/vnd.openxmlformats-officedocument.presentationml.tags+xml"/>
  <Override PartName="/ppt/tags/tag568.xml" ContentType="application/vnd.openxmlformats-officedocument.presentationml.tags+xml"/>
  <Override PartName="/ppt/tags/tag569.xml" ContentType="application/vnd.openxmlformats-officedocument.presentationml.tags+xml"/>
  <Override PartName="/ppt/tags/tag570.xml" ContentType="application/vnd.openxmlformats-officedocument.presentationml.tags+xml"/>
  <Override PartName="/ppt/notesSlides/notesSlide34.xml" ContentType="application/vnd.openxmlformats-officedocument.presentationml.notesSlide+xml"/>
  <Override PartName="/ppt/tags/tag571.xml" ContentType="application/vnd.openxmlformats-officedocument.presentationml.tags+xml"/>
  <Override PartName="/ppt/tags/tag572.xml" ContentType="application/vnd.openxmlformats-officedocument.presentationml.tags+xml"/>
  <Override PartName="/ppt/tags/tag573.xml" ContentType="application/vnd.openxmlformats-officedocument.presentationml.tags+xml"/>
  <Override PartName="/ppt/tags/tag574.xml" ContentType="application/vnd.openxmlformats-officedocument.presentationml.tags+xml"/>
  <Override PartName="/ppt/notesSlides/notesSlide35.xml" ContentType="application/vnd.openxmlformats-officedocument.presentationml.notesSlide+xml"/>
  <Override PartName="/ppt/tags/tag575.xml" ContentType="application/vnd.openxmlformats-officedocument.presentationml.tags+xml"/>
  <Override PartName="/ppt/tags/tag576.xml" ContentType="application/vnd.openxmlformats-officedocument.presentationml.tags+xml"/>
  <Override PartName="/ppt/tags/tag577.xml" ContentType="application/vnd.openxmlformats-officedocument.presentationml.tags+xml"/>
  <Override PartName="/ppt/tags/tag578.xml" ContentType="application/vnd.openxmlformats-officedocument.presentationml.tags+xml"/>
  <Override PartName="/ppt/notesSlides/notesSlide36.xml" ContentType="application/vnd.openxmlformats-officedocument.presentationml.notesSlide+xml"/>
  <Override PartName="/ppt/tags/tag579.xml" ContentType="application/vnd.openxmlformats-officedocument.presentationml.tags+xml"/>
  <Override PartName="/ppt/tags/tag580.xml" ContentType="application/vnd.openxmlformats-officedocument.presentationml.tags+xml"/>
  <Override PartName="/ppt/tags/tag581.xml" ContentType="application/vnd.openxmlformats-officedocument.presentationml.tags+xml"/>
  <Override PartName="/ppt/tags/tag582.xml" ContentType="application/vnd.openxmlformats-officedocument.presentationml.tags+xml"/>
  <Override PartName="/ppt/notesSlides/notesSlide37.xml" ContentType="application/vnd.openxmlformats-officedocument.presentationml.notesSlide+xml"/>
  <Override PartName="/ppt/tags/tag583.xml" ContentType="application/vnd.openxmlformats-officedocument.presentationml.tags+xml"/>
  <Override PartName="/ppt/tags/tag584.xml" ContentType="application/vnd.openxmlformats-officedocument.presentationml.tags+xml"/>
  <Override PartName="/ppt/tags/tag585.xml" ContentType="application/vnd.openxmlformats-officedocument.presentationml.tags+xml"/>
  <Override PartName="/ppt/tags/tag586.xml" ContentType="application/vnd.openxmlformats-officedocument.presentationml.tags+xml"/>
  <Override PartName="/ppt/notesSlides/notesSlide38.xml" ContentType="application/vnd.openxmlformats-officedocument.presentationml.notesSlide+xml"/>
  <Override PartName="/ppt/tags/tag587.xml" ContentType="application/vnd.openxmlformats-officedocument.presentationml.tags+xml"/>
  <Override PartName="/ppt/tags/tag588.xml" ContentType="application/vnd.openxmlformats-officedocument.presentationml.tags+xml"/>
  <Override PartName="/ppt/tags/tag589.xml" ContentType="application/vnd.openxmlformats-officedocument.presentationml.tags+xml"/>
  <Override PartName="/ppt/tags/tag590.xml" ContentType="application/vnd.openxmlformats-officedocument.presentationml.tags+xml"/>
  <Override PartName="/ppt/notesSlides/notesSlide39.xml" ContentType="application/vnd.openxmlformats-officedocument.presentationml.notesSlide+xml"/>
  <Override PartName="/ppt/tags/tag591.xml" ContentType="application/vnd.openxmlformats-officedocument.presentationml.tags+xml"/>
  <Override PartName="/ppt/tags/tag592.xml" ContentType="application/vnd.openxmlformats-officedocument.presentationml.tags+xml"/>
  <Override PartName="/ppt/tags/tag593.xml" ContentType="application/vnd.openxmlformats-officedocument.presentationml.tags+xml"/>
  <Override PartName="/ppt/tags/tag594.xml" ContentType="application/vnd.openxmlformats-officedocument.presentationml.tags+xml"/>
  <Override PartName="/ppt/notesSlides/notesSlide40.xml" ContentType="application/vnd.openxmlformats-officedocument.presentationml.notesSlide+xml"/>
  <Override PartName="/ppt/tags/tag595.xml" ContentType="application/vnd.openxmlformats-officedocument.presentationml.tags+xml"/>
  <Override PartName="/ppt/tags/tag596.xml" ContentType="application/vnd.openxmlformats-officedocument.presentationml.tags+xml"/>
  <Override PartName="/ppt/tags/tag597.xml" ContentType="application/vnd.openxmlformats-officedocument.presentationml.tags+xml"/>
  <Override PartName="/ppt/tags/tag598.xml" ContentType="application/vnd.openxmlformats-officedocument.presentationml.tags+xml"/>
  <Override PartName="/ppt/tags/tag599.xml" ContentType="application/vnd.openxmlformats-officedocument.presentationml.tags+xml"/>
  <Override PartName="/ppt/tags/tag600.xml" ContentType="application/vnd.openxmlformats-officedocument.presentationml.tags+xml"/>
  <Override PartName="/ppt/tags/tag601.xml" ContentType="application/vnd.openxmlformats-officedocument.presentationml.tags+xml"/>
  <Override PartName="/ppt/tags/tag602.xml" ContentType="application/vnd.openxmlformats-officedocument.presentationml.tags+xml"/>
  <Override PartName="/ppt/tags/tag60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4014" r:id="rId1"/>
    <p:sldMasterId id="2147484026" r:id="rId2"/>
    <p:sldMasterId id="2147484040" r:id="rId3"/>
    <p:sldMasterId id="2147484054" r:id="rId4"/>
    <p:sldMasterId id="2147484065" r:id="rId5"/>
    <p:sldMasterId id="2147484075" r:id="rId6"/>
    <p:sldMasterId id="2147484086" r:id="rId7"/>
  </p:sldMasterIdLst>
  <p:notesMasterIdLst>
    <p:notesMasterId r:id="rId64"/>
  </p:notesMasterIdLst>
  <p:handoutMasterIdLst>
    <p:handoutMasterId r:id="rId65"/>
  </p:handoutMasterIdLst>
  <p:sldIdLst>
    <p:sldId id="2145711026" r:id="rId8"/>
    <p:sldId id="4225" r:id="rId9"/>
    <p:sldId id="1610" r:id="rId10"/>
    <p:sldId id="2094340745" r:id="rId11"/>
    <p:sldId id="2145710972" r:id="rId12"/>
    <p:sldId id="2145711013" r:id="rId13"/>
    <p:sldId id="4058" r:id="rId14"/>
    <p:sldId id="2145711043" r:id="rId15"/>
    <p:sldId id="2145711014" r:id="rId16"/>
    <p:sldId id="2094340751" r:id="rId17"/>
    <p:sldId id="2145711015" r:id="rId18"/>
    <p:sldId id="2145711016" r:id="rId19"/>
    <p:sldId id="2145711029" r:id="rId20"/>
    <p:sldId id="2145711020" r:id="rId21"/>
    <p:sldId id="2145711030" r:id="rId22"/>
    <p:sldId id="2145711021" r:id="rId23"/>
    <p:sldId id="2145711036" r:id="rId24"/>
    <p:sldId id="2145711044" r:id="rId25"/>
    <p:sldId id="2145711045" r:id="rId26"/>
    <p:sldId id="2145711022" r:id="rId27"/>
    <p:sldId id="2145711023" r:id="rId28"/>
    <p:sldId id="2145711024" r:id="rId29"/>
    <p:sldId id="2145711059" r:id="rId30"/>
    <p:sldId id="2145711060" r:id="rId31"/>
    <p:sldId id="2145711061" r:id="rId32"/>
    <p:sldId id="2145711062" r:id="rId33"/>
    <p:sldId id="2094340528" r:id="rId34"/>
    <p:sldId id="2145711058" r:id="rId35"/>
    <p:sldId id="2094340652" r:id="rId36"/>
    <p:sldId id="2145711049" r:id="rId37"/>
    <p:sldId id="2145711068" r:id="rId38"/>
    <p:sldId id="2094340434" r:id="rId39"/>
    <p:sldId id="2145711071" r:id="rId40"/>
    <p:sldId id="2145711010" r:id="rId41"/>
    <p:sldId id="2145711017" r:id="rId42"/>
    <p:sldId id="2145711018" r:id="rId43"/>
    <p:sldId id="2145711019" r:id="rId44"/>
    <p:sldId id="2094340429" r:id="rId45"/>
    <p:sldId id="2145710976" r:id="rId46"/>
    <p:sldId id="2094340617" r:id="rId47"/>
    <p:sldId id="2145710979" r:id="rId48"/>
    <p:sldId id="2145711070" r:id="rId49"/>
    <p:sldId id="2145710978" r:id="rId50"/>
    <p:sldId id="2145711064" r:id="rId51"/>
    <p:sldId id="2145711039" r:id="rId52"/>
    <p:sldId id="2145711040" r:id="rId53"/>
    <p:sldId id="2145711042" r:id="rId54"/>
    <p:sldId id="2145711041" r:id="rId55"/>
    <p:sldId id="2145711053" r:id="rId56"/>
    <p:sldId id="2145711055" r:id="rId57"/>
    <p:sldId id="2145711065" r:id="rId58"/>
    <p:sldId id="2145711046" r:id="rId59"/>
    <p:sldId id="2145710993" r:id="rId60"/>
    <p:sldId id="2094340501" r:id="rId61"/>
    <p:sldId id="459" r:id="rId62"/>
    <p:sldId id="460" r:id="rId63"/>
  </p:sldIdLst>
  <p:sldSz cx="9144000" cy="6858000" type="screen4x3"/>
  <p:notesSz cx="6797675" cy="9926638"/>
  <p:custDataLst>
    <p:tags r:id="rId6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封面页" id="{F1AC9149-7807-46E4-A80E-BD1DD754D193}">
          <p14:sldIdLst>
            <p14:sldId id="2145711026"/>
            <p14:sldId id="4225"/>
            <p14:sldId id="1610"/>
          </p14:sldIdLst>
        </p14:section>
        <p14:section name="宏观" id="{124F7698-D4DE-4943-B75D-674356587D3D}">
          <p14:sldIdLst>
            <p14:sldId id="2094340745"/>
            <p14:sldId id="2145710972"/>
            <p14:sldId id="2145711013"/>
            <p14:sldId id="4058"/>
            <p14:sldId id="2145711043"/>
            <p14:sldId id="2145711014"/>
            <p14:sldId id="2094340751"/>
            <p14:sldId id="2145711015"/>
            <p14:sldId id="2145711016"/>
            <p14:sldId id="2145711029"/>
            <p14:sldId id="2145711020"/>
            <p14:sldId id="2145711030"/>
            <p14:sldId id="2145711021"/>
            <p14:sldId id="2145711036"/>
            <p14:sldId id="2145711044"/>
            <p14:sldId id="2145711045"/>
          </p14:sldIdLst>
        </p14:section>
        <p14:section name="Functional coating composite material Market" id="{B2C59FE0-EC68-4DBC-99C4-37C6A0D1C8AC}">
          <p14:sldIdLst>
            <p14:sldId id="2145711022"/>
            <p14:sldId id="2145711023"/>
            <p14:sldId id="2145711024"/>
            <p14:sldId id="2145711059"/>
            <p14:sldId id="2145711060"/>
            <p14:sldId id="2145711061"/>
            <p14:sldId id="2145711062"/>
            <p14:sldId id="2094340528"/>
            <p14:sldId id="2145711058"/>
            <p14:sldId id="2094340652"/>
            <p14:sldId id="2145711049"/>
            <p14:sldId id="2145711068"/>
            <p14:sldId id="2094340434"/>
            <p14:sldId id="2145711071"/>
            <p14:sldId id="2145711010"/>
            <p14:sldId id="2145711017"/>
            <p14:sldId id="2145711018"/>
            <p14:sldId id="2145711019"/>
            <p14:sldId id="2094340429"/>
            <p14:sldId id="2145710976"/>
          </p14:sldIdLst>
        </p14:section>
        <p14:section name="Competitive Landscape" id="{B15E19C0-FFCF-4191-A874-117F2646B941}">
          <p14:sldIdLst>
            <p14:sldId id="2094340617"/>
            <p14:sldId id="2145710979"/>
            <p14:sldId id="2145711070"/>
            <p14:sldId id="2145710978"/>
            <p14:sldId id="2145711064"/>
            <p14:sldId id="2145711039"/>
            <p14:sldId id="2145711040"/>
            <p14:sldId id="2145711042"/>
            <p14:sldId id="2145711041"/>
            <p14:sldId id="2145711053"/>
            <p14:sldId id="2145711055"/>
            <p14:sldId id="2145711065"/>
            <p14:sldId id="2145711046"/>
            <p14:sldId id="2145710993"/>
          </p14:sldIdLst>
        </p14:section>
        <p14:section name="Appendix" id="{1B366AD8-5C89-47BD-A573-ED490D580F48}">
          <p14:sldIdLst>
            <p14:sldId id="2094340501"/>
            <p14:sldId id="459"/>
            <p14:sldId id="460"/>
          </p14:sldIdLst>
        </p14:section>
      </p14:sectionLst>
    </p:ext>
    <p:ext uri="{EFAFB233-063F-42B5-8137-9DF3F51BA10A}">
      <p15:sldGuideLst xmlns:p15="http://schemas.microsoft.com/office/powerpoint/2012/main">
        <p15:guide id="1" orient="horz" pos="1185" userDrawn="1">
          <p15:clr>
            <a:srgbClr val="A4A3A4"/>
          </p15:clr>
        </p15:guide>
        <p15:guide id="2" pos="204" userDrawn="1">
          <p15:clr>
            <a:srgbClr val="A4A3A4"/>
          </p15:clr>
        </p15:guide>
        <p15:guide id="3" orient="horz" pos="1911" userDrawn="1">
          <p15:clr>
            <a:srgbClr val="A4A3A4"/>
          </p15:clr>
        </p15:guide>
        <p15:guide id="4" orient="horz" pos="913" userDrawn="1">
          <p15:clr>
            <a:srgbClr val="A4A3A4"/>
          </p15:clr>
        </p15:guide>
        <p15:guide id="5" orient="horz" pos="3407" userDrawn="1">
          <p15:clr>
            <a:srgbClr val="A4A3A4"/>
          </p15:clr>
        </p15:guide>
        <p15:guide id="6" pos="2109" userDrawn="1">
          <p15:clr>
            <a:srgbClr val="A4A3A4"/>
          </p15:clr>
        </p15:guide>
        <p15:guide id="7" pos="4014" userDrawn="1">
          <p15:clr>
            <a:srgbClr val="A4A3A4"/>
          </p15:clr>
        </p15:guide>
        <p15:guide id="8" pos="4740" userDrawn="1">
          <p15:clr>
            <a:srgbClr val="A4A3A4"/>
          </p15:clr>
        </p15:guide>
        <p15:guide id="9" pos="548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A91C1C1-8B34-9E33-4DDA-D78FCBED32B6}" name="Sicong Wang (IB)" initials="SW(" userId="S::Sicong.Wang@cicc.com.cn::1e0abf71-1557-4472-af1f-b6dd8103b70c" providerId="AD"/>
  <p188:author id="{11955CDB-C9E8-3449-E84D-332A216CA6A2}" name="姚乐" initials="姚乐" userId="S-1-5-21-912255329-1359884336-1599132767-11820" providerId="AD"/>
  <p188:author id="{BFF276E8-BC55-CD4B-40CC-5282F16A618E}" name="刘南喆" initials="刘南喆" userId="S-1-5-21-702482963-3606099777-2712231855-1180"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徐昆" initials="徐昆" lastIdx="1" clrIdx="0">
    <p:extLst>
      <p:ext uri="{19B8F6BF-5375-455C-9EA6-DF929625EA0E}">
        <p15:presenceInfo xmlns:p15="http://schemas.microsoft.com/office/powerpoint/2012/main" userId="S-1-5-21-912255329-1359884336-1599132767-8357" providerId="AD"/>
      </p:ext>
    </p:extLst>
  </p:cmAuthor>
  <p:cmAuthor id="2" name="Eva Song" initials="Eva Song" lastIdx="3" clrIdx="1">
    <p:extLst>
      <p:ext uri="{19B8F6BF-5375-455C-9EA6-DF929625EA0E}">
        <p15:presenceInfo xmlns:p15="http://schemas.microsoft.com/office/powerpoint/2012/main" userId="Eva Song"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6325C"/>
    <a:srgbClr val="214D79"/>
    <a:srgbClr val="A6DDF1"/>
    <a:srgbClr val="17426B"/>
    <a:srgbClr val="0C67BD"/>
    <a:srgbClr val="00ADEF"/>
    <a:srgbClr val="A6A6A6"/>
    <a:srgbClr val="FF8600"/>
    <a:srgbClr val="E7EBEF"/>
    <a:srgbClr val="7F7F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中度样式 2 - 强调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D5ABB26-0587-4C30-8999-92F81FD0307C}" styleName="无样式，无网格">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浅色样式 1 - 强调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FD0F851-EC5A-4D38-B0AD-8093EC10F338}" styleName="浅色样式 1 - 强调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7B26C5-4107-4FEC-AEDC-1716B250A1EF}" styleName="浅色样式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浅色样式 2 - 强调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5A111915-BE36-4E01-A7E5-04B1672EAD32}" styleName="浅色样式 2 - 强调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8A107856-5554-42FB-B03E-39F5DBC370BA}" styleName="中度样式 4 - 强调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69CF1AB2-1976-4502-BF36-3FF5EA218861}" styleName="中度样式 4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A488322-F2BA-4B5B-9748-0D474271808F}" styleName="中度样式 3 - 强调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5BE263C-DBD7-4A20-BB59-AAB30ACAA65A}" styleName="中度样式 3 - 强调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B301B821-A1FF-4177-AEE7-76D212191A09}" styleName="中度样式 1 - 强调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BC89EF96-8CEA-46FF-86C4-4CE0E7609802}" styleName="浅色样式 3 - 强调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72833802-FEF1-4C79-8D5D-14CF1EAF98D9}" styleName="浅色样式 2 - 强调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ED083AE6-46FA-4A59-8FB0-9F97EB10719F}" styleName="浅色样式 3 - 强调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284E427A-3D55-4303-BF80-6455036E1DE7}" styleName="主题样式 1 - 强调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C083E6E3-FA7D-4D7B-A595-EF9225AFEA82}" styleName="浅色样式 1 - 强调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0E3FDE45-AF77-4B5C-9715-49D594BDF05E}" styleName="浅色样式 1 - 强调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D27102A9-8310-4765-A935-A1911B00CA55}" styleName="浅色样式 1 - 强调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660B408-B3CF-4A94-85FC-2B1E0A45F4A2}" styleName="深色样式 2 - 强调 1/强调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中度样式 2 - 强调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41" autoAdjust="0"/>
    <p:restoredTop sz="96238" autoAdjust="0"/>
  </p:normalViewPr>
  <p:slideViewPr>
    <p:cSldViewPr snapToGrid="0">
      <p:cViewPr varScale="1">
        <p:scale>
          <a:sx n="110" d="100"/>
          <a:sy n="110" d="100"/>
        </p:scale>
        <p:origin x="1698" y="108"/>
      </p:cViewPr>
      <p:guideLst>
        <p:guide orient="horz" pos="1185"/>
        <p:guide pos="204"/>
        <p:guide orient="horz" pos="1911"/>
        <p:guide orient="horz" pos="913"/>
        <p:guide orient="horz" pos="3407"/>
        <p:guide pos="2109"/>
        <p:guide pos="4014"/>
        <p:guide pos="4740"/>
        <p:guide pos="548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0" d="100"/>
        <a:sy n="50" d="100"/>
      </p:scale>
      <p:origin x="0" y="-1716"/>
    </p:cViewPr>
  </p:sorterViewPr>
  <p:notesViewPr>
    <p:cSldViewPr snapToGrid="0">
      <p:cViewPr varScale="1">
        <p:scale>
          <a:sx n="80" d="100"/>
          <a:sy n="80" d="100"/>
        </p:scale>
        <p:origin x="4014" y="102"/>
      </p:cViewPr>
      <p:guideLst/>
    </p:cSldViewPr>
  </p:notesViewPr>
  <p:gridSpacing cx="72010" cy="72010"/>
</p:viewPr>
</file>

<file path=ppt/_rels/presentation.xml.rels><?xml version="1.0" encoding="UTF-8" standalone="yes"?>
<Relationships xmlns="http://schemas.openxmlformats.org/package/2006/relationships"><Relationship Id="rId26" Type="http://schemas.openxmlformats.org/officeDocument/2006/relationships/slide" Target="slides/slide19.xml"/><Relationship Id="rId21" Type="http://schemas.openxmlformats.org/officeDocument/2006/relationships/slide" Target="slides/slide14.xml"/><Relationship Id="rId42" Type="http://schemas.openxmlformats.org/officeDocument/2006/relationships/slide" Target="slides/slide35.xml"/><Relationship Id="rId47" Type="http://schemas.openxmlformats.org/officeDocument/2006/relationships/slide" Target="slides/slide40.xml"/><Relationship Id="rId63" Type="http://schemas.openxmlformats.org/officeDocument/2006/relationships/slide" Target="slides/slide56.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tags" Target="tags/tag1.xml"/><Relationship Id="rId5" Type="http://schemas.openxmlformats.org/officeDocument/2006/relationships/slideMaster" Target="slideMasters/slideMaster5.xml"/><Relationship Id="rId61" Type="http://schemas.openxmlformats.org/officeDocument/2006/relationships/slide" Target="slides/slide54.xml"/><Relationship Id="rId19" Type="http://schemas.openxmlformats.org/officeDocument/2006/relationships/slide" Target="slides/slide1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notesMaster" Target="notesMasters/notesMaster1.xml"/><Relationship Id="rId69" Type="http://schemas.openxmlformats.org/officeDocument/2006/relationships/viewProps" Target="viewProps.xml"/><Relationship Id="rId8" Type="http://schemas.openxmlformats.org/officeDocument/2006/relationships/slide" Target="slides/slide1.xml"/><Relationship Id="rId51" Type="http://schemas.openxmlformats.org/officeDocument/2006/relationships/slide" Target="slides/slide44.xml"/><Relationship Id="rId72" Type="http://schemas.microsoft.com/office/2018/10/relationships/authors" Target="authors.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commentAuthors" Target="commentAuthor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10" Type="http://schemas.openxmlformats.org/officeDocument/2006/relationships/slide" Target="slides/slide3.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handoutMaster" Target="handoutMasters/handoutMaster1.xml"/><Relationship Id="rId4" Type="http://schemas.openxmlformats.org/officeDocument/2006/relationships/slideMaster" Target="slideMasters/slideMaster4.xml"/><Relationship Id="rId9" Type="http://schemas.openxmlformats.org/officeDocument/2006/relationships/slide" Target="slides/slide2.xml"/><Relationship Id="rId13" Type="http://schemas.openxmlformats.org/officeDocument/2006/relationships/slide" Target="slides/slide6.xml"/><Relationship Id="rId18" Type="http://schemas.openxmlformats.org/officeDocument/2006/relationships/slide" Target="slides/slide11.xml"/><Relationship Id="rId39" Type="http://schemas.openxmlformats.org/officeDocument/2006/relationships/slide" Target="slides/slide32.xml"/><Relationship Id="rId34" Type="http://schemas.openxmlformats.org/officeDocument/2006/relationships/slide" Target="slides/slide27.xml"/><Relationship Id="rId50" Type="http://schemas.openxmlformats.org/officeDocument/2006/relationships/slide" Target="slides/slide43.xml"/><Relationship Id="rId55" Type="http://schemas.openxmlformats.org/officeDocument/2006/relationships/slide" Target="slides/slide4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Binary_Worksheet8.xlsb"/></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Binary_Worksheet9.xlsb"/></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Binary_Worksheet10.xlsb"/></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Binary_Worksheet11.xlsb"/></Relationships>
</file>

<file path=ppt/charts/_rels/chart1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5.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package" Target="../embeddings/Microsoft_Excel_Worksheet2.xlsx"/></Relationships>
</file>

<file path=ppt/charts/_rels/chart16.xml.rels><?xml version="1.0" encoding="UTF-8" standalone="yes"?>
<Relationships xmlns="http://schemas.openxmlformats.org/package/2006/relationships"><Relationship Id="rId2" Type="http://schemas.openxmlformats.org/officeDocument/2006/relationships/chartUserShapes" Target="../drawings/drawing3.xml"/><Relationship Id="rId1" Type="http://schemas.openxmlformats.org/officeDocument/2006/relationships/package" Target="../embeddings/Microsoft_Excel_Worksheet3.xlsx"/></Relationships>
</file>

<file path=ppt/charts/_rels/chart17.xml.rels><?xml version="1.0" encoding="UTF-8" standalone="yes"?>
<Relationships xmlns="http://schemas.openxmlformats.org/package/2006/relationships"><Relationship Id="rId2" Type="http://schemas.openxmlformats.org/officeDocument/2006/relationships/chartUserShapes" Target="../drawings/drawing4.xml"/><Relationship Id="rId1" Type="http://schemas.openxmlformats.org/officeDocument/2006/relationships/package" Target="../embeddings/Microsoft_Excel_Worksheet4.xlsx"/></Relationships>
</file>

<file path=ppt/charts/_rels/chart18.xml.rels><?xml version="1.0" encoding="UTF-8" standalone="yes"?>
<Relationships xmlns="http://schemas.openxmlformats.org/package/2006/relationships"><Relationship Id="rId1" Type="http://schemas.openxmlformats.org/officeDocument/2006/relationships/package" Target="../embeddings/Microsoft_Excel_Binary_Worksheet16.xlsb"/></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Binary_Worksheet17.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Binary_Worksheet18.xlsb"/></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Binary_Worksheet19.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Binary_Worksheet4.xlsb"/></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Binary_Worksheet5.xlsb"/></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Binary_Worksheet6.xlsb"/></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Binary_Worksheet7.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12959524693653E-2"/>
          <c:y val="0.10734072022160665"/>
          <c:w val="0.92963238024507988"/>
          <c:h val="0.78531855955678675"/>
        </c:manualLayout>
      </c:layout>
      <c:barChart>
        <c:barDir val="col"/>
        <c:grouping val="stacked"/>
        <c:varyColors val="0"/>
        <c:ser>
          <c:idx val="0"/>
          <c:order val="0"/>
          <c:spPr>
            <a:solidFill>
              <a:srgbClr val="9DB1CF"/>
            </a:solidFill>
            <a:ln>
              <a:noFill/>
            </a:ln>
          </c:spPr>
          <c:invertIfNegative val="0"/>
          <c:dLbls>
            <c:dLbl>
              <c:idx val="0"/>
              <c:layout>
                <c:manualLayout>
                  <c:x val="0"/>
                  <c:y val="-0.22853185595567868"/>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634-41DC-84D2-8DAEDC25BEC2}"/>
                </c:ext>
              </c:extLst>
            </c:dLbl>
            <c:dLbl>
              <c:idx val="1"/>
              <c:layout>
                <c:manualLayout>
                  <c:x val="0"/>
                  <c:y val="-0.24168975069252077"/>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B634-41DC-84D2-8DAEDC25BEC2}"/>
                </c:ext>
              </c:extLst>
            </c:dLbl>
            <c:dLbl>
              <c:idx val="2"/>
              <c:layout>
                <c:manualLayout>
                  <c:x val="0"/>
                  <c:y val="-0.24722991689750692"/>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B634-41DC-84D2-8DAEDC25BEC2}"/>
                </c:ext>
              </c:extLst>
            </c:dLbl>
            <c:dLbl>
              <c:idx val="3"/>
              <c:layout>
                <c:manualLayout>
                  <c:x val="0"/>
                  <c:y val="-0.27285318559556787"/>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B634-41DC-84D2-8DAEDC25BEC2}"/>
                </c:ext>
              </c:extLst>
            </c:dLbl>
            <c:dLbl>
              <c:idx val="4"/>
              <c:layout>
                <c:manualLayout>
                  <c:x val="0"/>
                  <c:y val="-0.2853185595567867"/>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B634-41DC-84D2-8DAEDC25BEC2}"/>
                </c:ext>
              </c:extLst>
            </c:dLbl>
            <c:dLbl>
              <c:idx val="5"/>
              <c:layout>
                <c:manualLayout>
                  <c:x val="0"/>
                  <c:y val="-0.29570637119113574"/>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B634-41DC-84D2-8DAEDC25BEC2}"/>
                </c:ext>
              </c:extLst>
            </c:dLbl>
            <c:dLbl>
              <c:idx val="6"/>
              <c:layout>
                <c:manualLayout>
                  <c:x val="0"/>
                  <c:y val="-0.30401662049861494"/>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B634-41DC-84D2-8DAEDC25BEC2}"/>
                </c:ext>
              </c:extLst>
            </c:dLbl>
            <c:dLbl>
              <c:idx val="7"/>
              <c:layout>
                <c:manualLayout>
                  <c:x val="0"/>
                  <c:y val="-0.32132963988919666"/>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B634-41DC-84D2-8DAEDC25BEC2}"/>
                </c:ext>
              </c:extLst>
            </c:dLbl>
            <c:dLbl>
              <c:idx val="8"/>
              <c:layout>
                <c:manualLayout>
                  <c:x val="0"/>
                  <c:y val="-0.33795013850415512"/>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B634-41DC-84D2-8DAEDC25BEC2}"/>
                </c:ext>
              </c:extLst>
            </c:dLbl>
            <c:dLbl>
              <c:idx val="9"/>
              <c:layout>
                <c:manualLayout>
                  <c:x val="0"/>
                  <c:y val="-0.3559556786703601"/>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B634-41DC-84D2-8DAEDC25BEC2}"/>
                </c:ext>
              </c:extLst>
            </c:dLbl>
            <c:dLbl>
              <c:idx val="10"/>
              <c:layout>
                <c:manualLayout>
                  <c:x val="0"/>
                  <c:y val="-0.37326869806094182"/>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B634-41DC-84D2-8DAEDC25BEC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91.9</c:v>
                </c:pt>
                <c:pt idx="1">
                  <c:v>98.7</c:v>
                </c:pt>
                <c:pt idx="2">
                  <c:v>101.4</c:v>
                </c:pt>
                <c:pt idx="3">
                  <c:v>114.9</c:v>
                </c:pt>
                <c:pt idx="4">
                  <c:v>121</c:v>
                </c:pt>
                <c:pt idx="5">
                  <c:v>126.1</c:v>
                </c:pt>
                <c:pt idx="6">
                  <c:v>130.6</c:v>
                </c:pt>
                <c:pt idx="7">
                  <c:v>139.1</c:v>
                </c:pt>
                <c:pt idx="8">
                  <c:v>147.9</c:v>
                </c:pt>
                <c:pt idx="9">
                  <c:v>156.9</c:v>
                </c:pt>
                <c:pt idx="10">
                  <c:v>165.8</c:v>
                </c:pt>
              </c:numCache>
            </c:numRef>
          </c:val>
          <c:extLst>
            <c:ext xmlns:c16="http://schemas.microsoft.com/office/drawing/2014/chart" uri="{C3380CC4-5D6E-409C-BE32-E72D297353CC}">
              <c16:uniqueId val="{0000000B-B634-41DC-84D2-8DAEDC25BEC2}"/>
            </c:ext>
          </c:extLst>
        </c:ser>
        <c:dLbls>
          <c:showLegendKey val="0"/>
          <c:showVal val="0"/>
          <c:showCatName val="0"/>
          <c:showSerName val="0"/>
          <c:showPercent val="0"/>
          <c:showBubbleSize val="0"/>
        </c:dLbls>
        <c:gapWidth val="80"/>
        <c:overlap val="100"/>
        <c:axId val="425488032"/>
        <c:axId val="1"/>
      </c:barChart>
      <c:catAx>
        <c:axId val="425488032"/>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Arial"/>
                <a:ea typeface="Arial"/>
                <a:cs typeface="Arial"/>
                <a:sym typeface="Arial"/>
              </a:defRPr>
            </a:pPr>
            <a:endParaRPr lang="zh-CN"/>
          </a:p>
        </c:txPr>
        <c:crossAx val="425488032"/>
        <c:crosses val="min"/>
        <c:crossBetween val="between"/>
        <c:majorUnit val="50"/>
      </c:valAx>
    </c:plotArea>
    <c:plotVisOnly val="0"/>
    <c:dispBlanksAs val="gap"/>
    <c:showDLblsOverMax val="1"/>
  </c:chart>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2375339981867631E-2"/>
          <c:y val="8.7492298213185465E-2"/>
          <c:w val="0.92819582955575708"/>
          <c:h val="0.82501540357362912"/>
        </c:manualLayout>
      </c:layout>
      <c:barChart>
        <c:barDir val="col"/>
        <c:grouping val="stacked"/>
        <c:varyColors val="0"/>
        <c:ser>
          <c:idx val="0"/>
          <c:order val="0"/>
          <c:spPr>
            <a:solidFill>
              <a:srgbClr val="4C6C9C"/>
            </a:solidFill>
            <a:ln>
              <a:noFill/>
            </a:ln>
          </c:spPr>
          <c:invertIfNegative val="0"/>
          <c:dPt>
            <c:idx val="6"/>
            <c:invertIfNegative val="0"/>
            <c:bubble3D val="0"/>
            <c:spPr>
              <a:solidFill>
                <a:srgbClr val="9DB1CF"/>
              </a:solidFill>
              <a:ln>
                <a:noFill/>
              </a:ln>
            </c:spPr>
            <c:extLst>
              <c:ext xmlns:c16="http://schemas.microsoft.com/office/drawing/2014/chart" uri="{C3380CC4-5D6E-409C-BE32-E72D297353CC}">
                <c16:uniqueId val="{00000000-5D61-486E-A1D5-3130D26A3DCE}"/>
              </c:ext>
            </c:extLst>
          </c:dPt>
          <c:dPt>
            <c:idx val="7"/>
            <c:invertIfNegative val="0"/>
            <c:bubble3D val="0"/>
            <c:spPr>
              <a:solidFill>
                <a:srgbClr val="9DB1CF"/>
              </a:solidFill>
              <a:ln>
                <a:noFill/>
              </a:ln>
            </c:spPr>
            <c:extLst>
              <c:ext xmlns:c16="http://schemas.microsoft.com/office/drawing/2014/chart" uri="{C3380CC4-5D6E-409C-BE32-E72D297353CC}">
                <c16:uniqueId val="{00000001-5D61-486E-A1D5-3130D26A3DCE}"/>
              </c:ext>
            </c:extLst>
          </c:dPt>
          <c:dPt>
            <c:idx val="8"/>
            <c:invertIfNegative val="0"/>
            <c:bubble3D val="0"/>
            <c:spPr>
              <a:solidFill>
                <a:srgbClr val="9DB1CF"/>
              </a:solidFill>
              <a:ln>
                <a:noFill/>
              </a:ln>
            </c:spPr>
            <c:extLst>
              <c:ext xmlns:c16="http://schemas.microsoft.com/office/drawing/2014/chart" uri="{C3380CC4-5D6E-409C-BE32-E72D297353CC}">
                <c16:uniqueId val="{00000002-5D61-486E-A1D5-3130D26A3DCE}"/>
              </c:ext>
            </c:extLst>
          </c:dPt>
          <c:dPt>
            <c:idx val="9"/>
            <c:invertIfNegative val="0"/>
            <c:bubble3D val="0"/>
            <c:spPr>
              <a:solidFill>
                <a:srgbClr val="9DB1CF"/>
              </a:solidFill>
              <a:ln>
                <a:noFill/>
              </a:ln>
            </c:spPr>
            <c:extLst>
              <c:ext xmlns:c16="http://schemas.microsoft.com/office/drawing/2014/chart" uri="{C3380CC4-5D6E-409C-BE32-E72D297353CC}">
                <c16:uniqueId val="{00000003-5D61-486E-A1D5-3130D26A3DCE}"/>
              </c:ext>
            </c:extLst>
          </c:dPt>
          <c:dPt>
            <c:idx val="10"/>
            <c:invertIfNegative val="0"/>
            <c:bubble3D val="0"/>
            <c:spPr>
              <a:solidFill>
                <a:srgbClr val="9DB1CF"/>
              </a:solidFill>
              <a:ln>
                <a:noFill/>
              </a:ln>
            </c:spPr>
            <c:extLst>
              <c:ext xmlns:c16="http://schemas.microsoft.com/office/drawing/2014/chart" uri="{C3380CC4-5D6E-409C-BE32-E72D297353CC}">
                <c16:uniqueId val="{00000004-5D61-486E-A1D5-3130D26A3DCE}"/>
              </c:ext>
            </c:extLst>
          </c:dPt>
          <c:dLbls>
            <c:dLbl>
              <c:idx val="0"/>
              <c:layout>
                <c:manualLayout>
                  <c:x val="0"/>
                  <c:y val="-0.34011090573012936"/>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5D61-486E-A1D5-3130D26A3DCE}"/>
                </c:ext>
              </c:extLst>
            </c:dLbl>
            <c:dLbl>
              <c:idx val="1"/>
              <c:layout>
                <c:manualLayout>
                  <c:x val="0"/>
                  <c:y val="-0.33025261860751692"/>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5D61-486E-A1D5-3130D26A3DCE}"/>
                </c:ext>
              </c:extLst>
            </c:dLbl>
            <c:dLbl>
              <c:idx val="2"/>
              <c:layout>
                <c:manualLayout>
                  <c:x val="0"/>
                  <c:y val="-0.29944547134935307"/>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5D61-486E-A1D5-3130D26A3DCE}"/>
                </c:ext>
              </c:extLst>
            </c:dLbl>
            <c:dLbl>
              <c:idx val="3"/>
              <c:layout>
                <c:manualLayout>
                  <c:x val="0"/>
                  <c:y val="-0.3376463339494763"/>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5D61-486E-A1D5-3130D26A3DCE}"/>
                </c:ext>
              </c:extLst>
            </c:dLbl>
            <c:dLbl>
              <c:idx val="4"/>
              <c:layout>
                <c:manualLayout>
                  <c:x val="0"/>
                  <c:y val="-0.31916204559457795"/>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5D61-486E-A1D5-3130D26A3DCE}"/>
                </c:ext>
              </c:extLst>
            </c:dLbl>
            <c:dLbl>
              <c:idx val="5"/>
              <c:layout>
                <c:manualLayout>
                  <c:x val="0"/>
                  <c:y val="-0.33518176216882317"/>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5D61-486E-A1D5-3130D26A3DCE}"/>
                </c:ext>
              </c:extLst>
            </c:dLbl>
            <c:dLbl>
              <c:idx val="6"/>
              <c:layout>
                <c:manualLayout>
                  <c:x val="0"/>
                  <c:y val="-0.34996919285274186"/>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5D61-486E-A1D5-3130D26A3DCE}"/>
                </c:ext>
              </c:extLst>
            </c:dLbl>
            <c:dLbl>
              <c:idx val="7"/>
              <c:layout>
                <c:manualLayout>
                  <c:x val="0"/>
                  <c:y val="-0.36906962415280348"/>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5D61-486E-A1D5-3130D26A3DCE}"/>
                </c:ext>
              </c:extLst>
            </c:dLbl>
            <c:dLbl>
              <c:idx val="8"/>
              <c:layout>
                <c:manualLayout>
                  <c:x val="0"/>
                  <c:y val="-0.38817005545286504"/>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5D61-486E-A1D5-3130D26A3DCE}"/>
                </c:ext>
              </c:extLst>
            </c:dLbl>
            <c:dLbl>
              <c:idx val="9"/>
              <c:layout>
                <c:manualLayout>
                  <c:x val="0"/>
                  <c:y val="-0.40727048675292665"/>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5D61-486E-A1D5-3130D26A3DCE}"/>
                </c:ext>
              </c:extLst>
            </c:dLbl>
            <c:dLbl>
              <c:idx val="10"/>
              <c:layout>
                <c:manualLayout>
                  <c:x val="0"/>
                  <c:y val="-0.42698706099815159"/>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5D61-486E-A1D5-3130D26A3DCE}"/>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801.7</c:v>
                </c:pt>
                <c:pt idx="1">
                  <c:v>776.6</c:v>
                </c:pt>
                <c:pt idx="2">
                  <c:v>692.5</c:v>
                </c:pt>
                <c:pt idx="3">
                  <c:v>794.9</c:v>
                </c:pt>
                <c:pt idx="4">
                  <c:v>747.1</c:v>
                </c:pt>
                <c:pt idx="5">
                  <c:v>788.5</c:v>
                </c:pt>
                <c:pt idx="6">
                  <c:v>828.40000000000009</c:v>
                </c:pt>
                <c:pt idx="7">
                  <c:v>878.8</c:v>
                </c:pt>
                <c:pt idx="8">
                  <c:v>929.9</c:v>
                </c:pt>
                <c:pt idx="9">
                  <c:v>981.80000000000007</c:v>
                </c:pt>
                <c:pt idx="10">
                  <c:v>1033.5999999999999</c:v>
                </c:pt>
              </c:numCache>
            </c:numRef>
          </c:val>
          <c:extLst>
            <c:ext xmlns:c16="http://schemas.microsoft.com/office/drawing/2014/chart" uri="{C3380CC4-5D6E-409C-BE32-E72D297353CC}">
              <c16:uniqueId val="{0000000B-5D61-486E-A1D5-3130D26A3DCE}"/>
            </c:ext>
          </c:extLst>
        </c:ser>
        <c:dLbls>
          <c:showLegendKey val="0"/>
          <c:showVal val="0"/>
          <c:showCatName val="0"/>
          <c:showSerName val="0"/>
          <c:showPercent val="0"/>
          <c:showBubbleSize val="0"/>
        </c:dLbls>
        <c:gapWidth val="80"/>
        <c:overlap val="100"/>
        <c:axId val="1032876335"/>
        <c:axId val="1"/>
      </c:barChart>
      <c:catAx>
        <c:axId val="10328763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1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1032876335"/>
        <c:crosses val="min"/>
        <c:crossBetween val="between"/>
        <c:majorUnit val="100"/>
      </c:valAx>
    </c:plotArea>
    <c:plotVisOnly val="0"/>
    <c:dispBlanksAs val="gap"/>
    <c:showDLblsOverMax val="1"/>
  </c:chart>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8073394495412845E-2"/>
          <c:y val="7.3158165893869143E-2"/>
          <c:w val="0.92238532110091742"/>
          <c:h val="0.85368366821226171"/>
        </c:manualLayout>
      </c:layout>
      <c:barChart>
        <c:barDir val="col"/>
        <c:grouping val="stacked"/>
        <c:varyColors val="0"/>
        <c:ser>
          <c:idx val="0"/>
          <c:order val="0"/>
          <c:spPr>
            <a:solidFill>
              <a:srgbClr val="4C6C9C"/>
            </a:solidFill>
            <a:ln>
              <a:noFill/>
            </a:ln>
          </c:spPr>
          <c:invertIfNegative val="0"/>
          <c:dPt>
            <c:idx val="6"/>
            <c:invertIfNegative val="0"/>
            <c:bubble3D val="0"/>
            <c:spPr>
              <a:solidFill>
                <a:srgbClr val="9DB1CF"/>
              </a:solidFill>
              <a:ln>
                <a:noFill/>
              </a:ln>
            </c:spPr>
            <c:extLst>
              <c:ext xmlns:c16="http://schemas.microsoft.com/office/drawing/2014/chart" uri="{C3380CC4-5D6E-409C-BE32-E72D297353CC}">
                <c16:uniqueId val="{00000000-3C3F-41C0-90AE-E5E21DF6D1FC}"/>
              </c:ext>
            </c:extLst>
          </c:dPt>
          <c:dPt>
            <c:idx val="7"/>
            <c:invertIfNegative val="0"/>
            <c:bubble3D val="0"/>
            <c:spPr>
              <a:solidFill>
                <a:srgbClr val="9DB1CF"/>
              </a:solidFill>
              <a:ln>
                <a:noFill/>
              </a:ln>
            </c:spPr>
            <c:extLst>
              <c:ext xmlns:c16="http://schemas.microsoft.com/office/drawing/2014/chart" uri="{C3380CC4-5D6E-409C-BE32-E72D297353CC}">
                <c16:uniqueId val="{00000001-3C3F-41C0-90AE-E5E21DF6D1FC}"/>
              </c:ext>
            </c:extLst>
          </c:dPt>
          <c:dPt>
            <c:idx val="8"/>
            <c:invertIfNegative val="0"/>
            <c:bubble3D val="0"/>
            <c:spPr>
              <a:solidFill>
                <a:srgbClr val="9DB1CF"/>
              </a:solidFill>
              <a:ln>
                <a:noFill/>
              </a:ln>
            </c:spPr>
            <c:extLst>
              <c:ext xmlns:c16="http://schemas.microsoft.com/office/drawing/2014/chart" uri="{C3380CC4-5D6E-409C-BE32-E72D297353CC}">
                <c16:uniqueId val="{00000002-3C3F-41C0-90AE-E5E21DF6D1FC}"/>
              </c:ext>
            </c:extLst>
          </c:dPt>
          <c:dPt>
            <c:idx val="9"/>
            <c:invertIfNegative val="0"/>
            <c:bubble3D val="0"/>
            <c:spPr>
              <a:solidFill>
                <a:srgbClr val="9DB1CF"/>
              </a:solidFill>
              <a:ln>
                <a:noFill/>
              </a:ln>
            </c:spPr>
            <c:extLst>
              <c:ext xmlns:c16="http://schemas.microsoft.com/office/drawing/2014/chart" uri="{C3380CC4-5D6E-409C-BE32-E72D297353CC}">
                <c16:uniqueId val="{00000003-3C3F-41C0-90AE-E5E21DF6D1FC}"/>
              </c:ext>
            </c:extLst>
          </c:dPt>
          <c:dPt>
            <c:idx val="10"/>
            <c:invertIfNegative val="0"/>
            <c:bubble3D val="0"/>
            <c:spPr>
              <a:solidFill>
                <a:srgbClr val="9DB1CF"/>
              </a:solidFill>
              <a:ln>
                <a:noFill/>
              </a:ln>
            </c:spPr>
            <c:extLst>
              <c:ext xmlns:c16="http://schemas.microsoft.com/office/drawing/2014/chart" uri="{C3380CC4-5D6E-409C-BE32-E72D297353CC}">
                <c16:uniqueId val="{00000004-3C3F-41C0-90AE-E5E21DF6D1FC}"/>
              </c:ext>
            </c:extLst>
          </c:dPt>
          <c:dLbls>
            <c:dLbl>
              <c:idx val="0"/>
              <c:layout>
                <c:manualLayout>
                  <c:x val="0"/>
                  <c:y val="-0.37042761463163321"/>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3C3F-41C0-90AE-E5E21DF6D1FC}"/>
                </c:ext>
              </c:extLst>
            </c:dLbl>
            <c:dLbl>
              <c:idx val="1"/>
              <c:layout>
                <c:manualLayout>
                  <c:x val="0"/>
                  <c:y val="-0.33797011849562081"/>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3C3F-41C0-90AE-E5E21DF6D1FC}"/>
                </c:ext>
              </c:extLst>
            </c:dLbl>
            <c:dLbl>
              <c:idx val="2"/>
              <c:layout>
                <c:manualLayout>
                  <c:x val="0"/>
                  <c:y val="-0.31993817619783615"/>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3C3F-41C0-90AE-E5E21DF6D1FC}"/>
                </c:ext>
              </c:extLst>
            </c:dLbl>
            <c:dLbl>
              <c:idx val="3"/>
              <c:layout>
                <c:manualLayout>
                  <c:x val="0"/>
                  <c:y val="-0.33900051519835134"/>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3C3F-41C0-90AE-E5E21DF6D1FC}"/>
                </c:ext>
              </c:extLst>
            </c:dLbl>
            <c:dLbl>
              <c:idx val="4"/>
              <c:layout>
                <c:manualLayout>
                  <c:x val="0"/>
                  <c:y val="-0.36785162287480683"/>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3C3F-41C0-90AE-E5E21DF6D1FC}"/>
                </c:ext>
              </c:extLst>
            </c:dLbl>
            <c:dLbl>
              <c:idx val="5"/>
              <c:layout>
                <c:manualLayout>
                  <c:x val="0"/>
                  <c:y val="-0.40391550747037608"/>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3C3F-41C0-90AE-E5E21DF6D1FC}"/>
                </c:ext>
              </c:extLst>
            </c:dLbl>
            <c:dLbl>
              <c:idx val="6"/>
              <c:layout>
                <c:manualLayout>
                  <c:x val="0"/>
                  <c:y val="-0.41112828438948995"/>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3C3F-41C0-90AE-E5E21DF6D1FC}"/>
                </c:ext>
              </c:extLst>
            </c:dLbl>
            <c:dLbl>
              <c:idx val="7"/>
              <c:layout>
                <c:manualLayout>
                  <c:x val="0"/>
                  <c:y val="-0.41885625965996909"/>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3C3F-41C0-90AE-E5E21DF6D1FC}"/>
                </c:ext>
              </c:extLst>
            </c:dLbl>
            <c:dLbl>
              <c:idx val="8"/>
              <c:layout>
                <c:manualLayout>
                  <c:x val="0"/>
                  <c:y val="-0.42658423493044823"/>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3C3F-41C0-90AE-E5E21DF6D1FC}"/>
                </c:ext>
              </c:extLst>
            </c:dLbl>
            <c:dLbl>
              <c:idx val="9"/>
              <c:layout>
                <c:manualLayout>
                  <c:x val="0"/>
                  <c:y val="-0.43276661514683151"/>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3C3F-41C0-90AE-E5E21DF6D1FC}"/>
                </c:ext>
              </c:extLst>
            </c:dLbl>
            <c:dLbl>
              <c:idx val="10"/>
              <c:layout>
                <c:manualLayout>
                  <c:x val="0"/>
                  <c:y val="-0.43843379701184954"/>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3C3F-41C0-90AE-E5E21DF6D1FC}"/>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23709.8</c:v>
                </c:pt>
                <c:pt idx="1">
                  <c:v>21444</c:v>
                </c:pt>
                <c:pt idx="2">
                  <c:v>20178</c:v>
                </c:pt>
                <c:pt idx="3">
                  <c:v>21482</c:v>
                </c:pt>
                <c:pt idx="4">
                  <c:v>23563</c:v>
                </c:pt>
                <c:pt idx="5">
                  <c:v>26063</c:v>
                </c:pt>
                <c:pt idx="6">
                  <c:v>26584.3</c:v>
                </c:pt>
                <c:pt idx="7">
                  <c:v>27115.9</c:v>
                </c:pt>
                <c:pt idx="8">
                  <c:v>27658.3</c:v>
                </c:pt>
                <c:pt idx="9">
                  <c:v>28073.1</c:v>
                </c:pt>
                <c:pt idx="10">
                  <c:v>28494.2</c:v>
                </c:pt>
              </c:numCache>
            </c:numRef>
          </c:val>
          <c:extLst>
            <c:ext xmlns:c16="http://schemas.microsoft.com/office/drawing/2014/chart" uri="{C3380CC4-5D6E-409C-BE32-E72D297353CC}">
              <c16:uniqueId val="{0000000B-3C3F-41C0-90AE-E5E21DF6D1FC}"/>
            </c:ext>
          </c:extLst>
        </c:ser>
        <c:dLbls>
          <c:showLegendKey val="0"/>
          <c:showVal val="0"/>
          <c:showCatName val="0"/>
          <c:showSerName val="0"/>
          <c:showPercent val="0"/>
          <c:showBubbleSize val="0"/>
        </c:dLbls>
        <c:gapWidth val="80"/>
        <c:overlap val="100"/>
        <c:axId val="590998816"/>
        <c:axId val="1"/>
      </c:barChart>
      <c:catAx>
        <c:axId val="59099881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3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rgbClr val="17426B"/>
                </a:solidFill>
                <a:latin typeface="+mn-lt"/>
                <a:ea typeface="+mn-ea"/>
                <a:cs typeface="+mn-cs"/>
              </a:defRPr>
            </a:pPr>
            <a:endParaRPr lang="zh-CN"/>
          </a:p>
        </c:txPr>
        <c:crossAx val="590998816"/>
        <c:crosses val="min"/>
        <c:crossBetween val="between"/>
        <c:majorUnit val="5000"/>
      </c:valAx>
    </c:plotArea>
    <c:plotVisOnly val="0"/>
    <c:dispBlanksAs val="gap"/>
    <c:showDLblsOverMax val="1"/>
  </c:chart>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15191053122087E-2"/>
          <c:y val="7.8064870808136344E-2"/>
          <c:w val="0.92115563839701775"/>
          <c:h val="0.84387025838372731"/>
        </c:manualLayout>
      </c:layout>
      <c:barChart>
        <c:barDir val="col"/>
        <c:grouping val="stacked"/>
        <c:varyColors val="0"/>
        <c:ser>
          <c:idx val="0"/>
          <c:order val="0"/>
          <c:spPr>
            <a:solidFill>
              <a:srgbClr val="4C6C9C"/>
            </a:solidFill>
            <a:ln>
              <a:noFill/>
            </a:ln>
          </c:spPr>
          <c:invertIfNegative val="0"/>
          <c:dPt>
            <c:idx val="6"/>
            <c:invertIfNegative val="0"/>
            <c:bubble3D val="0"/>
            <c:spPr>
              <a:solidFill>
                <a:srgbClr val="9DB1CF"/>
              </a:solidFill>
              <a:ln>
                <a:noFill/>
              </a:ln>
            </c:spPr>
            <c:extLst>
              <c:ext xmlns:c16="http://schemas.microsoft.com/office/drawing/2014/chart" uri="{C3380CC4-5D6E-409C-BE32-E72D297353CC}">
                <c16:uniqueId val="{00000000-737D-44A0-B820-FD3559411564}"/>
              </c:ext>
            </c:extLst>
          </c:dPt>
          <c:dPt>
            <c:idx val="7"/>
            <c:invertIfNegative val="0"/>
            <c:bubble3D val="0"/>
            <c:spPr>
              <a:solidFill>
                <a:srgbClr val="9DB1CF"/>
              </a:solidFill>
              <a:ln>
                <a:noFill/>
              </a:ln>
            </c:spPr>
            <c:extLst>
              <c:ext xmlns:c16="http://schemas.microsoft.com/office/drawing/2014/chart" uri="{C3380CC4-5D6E-409C-BE32-E72D297353CC}">
                <c16:uniqueId val="{00000001-737D-44A0-B820-FD3559411564}"/>
              </c:ext>
            </c:extLst>
          </c:dPt>
          <c:dPt>
            <c:idx val="8"/>
            <c:invertIfNegative val="0"/>
            <c:bubble3D val="0"/>
            <c:spPr>
              <a:solidFill>
                <a:srgbClr val="9DB1CF"/>
              </a:solidFill>
              <a:ln>
                <a:noFill/>
              </a:ln>
            </c:spPr>
            <c:extLst>
              <c:ext xmlns:c16="http://schemas.microsoft.com/office/drawing/2014/chart" uri="{C3380CC4-5D6E-409C-BE32-E72D297353CC}">
                <c16:uniqueId val="{00000002-737D-44A0-B820-FD3559411564}"/>
              </c:ext>
            </c:extLst>
          </c:dPt>
          <c:dPt>
            <c:idx val="9"/>
            <c:invertIfNegative val="0"/>
            <c:bubble3D val="0"/>
            <c:spPr>
              <a:solidFill>
                <a:srgbClr val="9DB1CF"/>
              </a:solidFill>
              <a:ln>
                <a:noFill/>
              </a:ln>
            </c:spPr>
            <c:extLst>
              <c:ext xmlns:c16="http://schemas.microsoft.com/office/drawing/2014/chart" uri="{C3380CC4-5D6E-409C-BE32-E72D297353CC}">
                <c16:uniqueId val="{00000003-737D-44A0-B820-FD3559411564}"/>
              </c:ext>
            </c:extLst>
          </c:dPt>
          <c:dPt>
            <c:idx val="10"/>
            <c:invertIfNegative val="0"/>
            <c:bubble3D val="0"/>
            <c:spPr>
              <a:solidFill>
                <a:srgbClr val="9DB1CF"/>
              </a:solidFill>
              <a:ln>
                <a:noFill/>
              </a:ln>
            </c:spPr>
            <c:extLst>
              <c:ext xmlns:c16="http://schemas.microsoft.com/office/drawing/2014/chart" uri="{C3380CC4-5D6E-409C-BE32-E72D297353CC}">
                <c16:uniqueId val="{00000004-737D-44A0-B820-FD3559411564}"/>
              </c:ext>
            </c:extLst>
          </c:dPt>
          <c:dLbls>
            <c:dLbl>
              <c:idx val="0"/>
              <c:layout>
                <c:manualLayout>
                  <c:x val="0"/>
                  <c:y val="-5.4975261132490377E-2"/>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37D-44A0-B820-FD3559411564}"/>
                </c:ext>
              </c:extLst>
            </c:dLbl>
            <c:dLbl>
              <c:idx val="1"/>
              <c:layout>
                <c:manualLayout>
                  <c:x val="0"/>
                  <c:y val="-5.5525013743815285E-2"/>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37D-44A0-B820-FD3559411564}"/>
                </c:ext>
              </c:extLst>
            </c:dLbl>
            <c:dLbl>
              <c:idx val="2"/>
              <c:layout>
                <c:manualLayout>
                  <c:x val="0"/>
                  <c:y val="-5.9373282023089613E-2"/>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37D-44A0-B820-FD3559411564}"/>
                </c:ext>
              </c:extLst>
            </c:dLbl>
            <c:dLbl>
              <c:idx val="3"/>
              <c:layout>
                <c:manualLayout>
                  <c:x val="0"/>
                  <c:y val="-9.9505222649807587E-2"/>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37D-44A0-B820-FD3559411564}"/>
                </c:ext>
              </c:extLst>
            </c:dLbl>
            <c:dLbl>
              <c:idx val="4"/>
              <c:layout>
                <c:manualLayout>
                  <c:x val="0"/>
                  <c:y val="-0.16107751511819682"/>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37D-44A0-B820-FD3559411564}"/>
                </c:ext>
              </c:extLst>
            </c:dLbl>
            <c:dLbl>
              <c:idx val="5"/>
              <c:layout>
                <c:manualLayout>
                  <c:x val="0"/>
                  <c:y val="-0.21715228147333701"/>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37D-44A0-B820-FD3559411564}"/>
                </c:ext>
              </c:extLst>
            </c:dLbl>
            <c:dLbl>
              <c:idx val="6"/>
              <c:layout>
                <c:manualLayout>
                  <c:x val="0"/>
                  <c:y val="-0.26553051126992855"/>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37D-44A0-B820-FD3559411564}"/>
                </c:ext>
              </c:extLst>
            </c:dLbl>
            <c:dLbl>
              <c:idx val="7"/>
              <c:layout>
                <c:manualLayout>
                  <c:x val="0"/>
                  <c:y val="-0.31280923584387027"/>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37D-44A0-B820-FD3559411564}"/>
                </c:ext>
              </c:extLst>
            </c:dLbl>
            <c:dLbl>
              <c:idx val="8"/>
              <c:layout>
                <c:manualLayout>
                  <c:x val="0"/>
                  <c:y val="-0.35184167124793841"/>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37D-44A0-B820-FD3559411564}"/>
                </c:ext>
              </c:extLst>
            </c:dLbl>
            <c:dLbl>
              <c:idx val="9"/>
              <c:layout>
                <c:manualLayout>
                  <c:x val="0"/>
                  <c:y val="-0.38867509620670698"/>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37D-44A0-B820-FD3559411564}"/>
                </c:ext>
              </c:extLst>
            </c:dLbl>
            <c:dLbl>
              <c:idx val="10"/>
              <c:layout>
                <c:manualLayout>
                  <c:x val="0"/>
                  <c:y val="-0.41891148982957671"/>
                </c:manualLayout>
              </c:layout>
              <c:numFmt formatCode="#,##0.0;&quot;-&quot;#,##0.0" sourceLinked="0"/>
              <c:spPr>
                <a:noFill/>
                <a:ln>
                  <a:noFill/>
                </a:ln>
              </c:spPr>
              <c:txPr>
                <a:bodyPr wrap="none"/>
                <a:lstStyle/>
                <a:p>
                  <a:pPr>
                    <a:defRPr sz="1000"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37D-44A0-B820-FD355941156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1053</c:v>
                </c:pt>
                <c:pt idx="1">
                  <c:v>1061</c:v>
                </c:pt>
                <c:pt idx="2">
                  <c:v>1245.7</c:v>
                </c:pt>
                <c:pt idx="3">
                  <c:v>3334</c:v>
                </c:pt>
                <c:pt idx="4">
                  <c:v>6549</c:v>
                </c:pt>
                <c:pt idx="5">
                  <c:v>9495</c:v>
                </c:pt>
                <c:pt idx="6">
                  <c:v>12009.3</c:v>
                </c:pt>
                <c:pt idx="7">
                  <c:v>14454.4</c:v>
                </c:pt>
                <c:pt idx="8">
                  <c:v>16512.7</c:v>
                </c:pt>
                <c:pt idx="9">
                  <c:v>18436.400000000001</c:v>
                </c:pt>
                <c:pt idx="10">
                  <c:v>20022.8</c:v>
                </c:pt>
              </c:numCache>
            </c:numRef>
          </c:val>
          <c:extLst>
            <c:ext xmlns:c16="http://schemas.microsoft.com/office/drawing/2014/chart" uri="{C3380CC4-5D6E-409C-BE32-E72D297353CC}">
              <c16:uniqueId val="{0000000B-737D-44A0-B820-FD3559411564}"/>
            </c:ext>
          </c:extLst>
        </c:ser>
        <c:dLbls>
          <c:showLegendKey val="0"/>
          <c:showVal val="0"/>
          <c:showCatName val="0"/>
          <c:showSerName val="0"/>
          <c:showPercent val="0"/>
          <c:showBubbleSize val="0"/>
        </c:dLbls>
        <c:gapWidth val="80"/>
        <c:overlap val="100"/>
        <c:axId val="1906357664"/>
        <c:axId val="1"/>
      </c:barChart>
      <c:catAx>
        <c:axId val="190635766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2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rgbClr val="17426B"/>
                </a:solidFill>
                <a:latin typeface="+mn-lt"/>
                <a:ea typeface="+mn-ea"/>
                <a:cs typeface="+mn-cs"/>
              </a:defRPr>
            </a:pPr>
            <a:endParaRPr lang="zh-CN"/>
          </a:p>
        </c:txPr>
        <c:crossAx val="1906357664"/>
        <c:crosses val="min"/>
        <c:crossBetween val="between"/>
        <c:majorUnit val="2000"/>
      </c:valAx>
    </c:plotArea>
    <c:plotVisOnly val="0"/>
    <c:dispBlanksAs val="gap"/>
    <c:showDLblsOverMax val="1"/>
  </c:chart>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4443611839640313E-2"/>
          <c:y val="7.8064870808136344E-2"/>
          <c:w val="0.92581491195204191"/>
          <c:h val="0.84387025838372731"/>
        </c:manualLayout>
      </c:layout>
      <c:barChart>
        <c:barDir val="col"/>
        <c:grouping val="stacked"/>
        <c:varyColors val="0"/>
        <c:ser>
          <c:idx val="0"/>
          <c:order val="0"/>
          <c:spPr>
            <a:solidFill>
              <a:srgbClr val="4C6C9C"/>
            </a:solidFill>
            <a:ln>
              <a:noFill/>
            </a:ln>
          </c:spPr>
          <c:invertIfNegative val="0"/>
          <c:dPt>
            <c:idx val="6"/>
            <c:invertIfNegative val="0"/>
            <c:bubble3D val="0"/>
            <c:spPr>
              <a:solidFill>
                <a:srgbClr val="9DB1CF"/>
              </a:solidFill>
              <a:ln>
                <a:noFill/>
              </a:ln>
            </c:spPr>
            <c:extLst>
              <c:ext xmlns:c16="http://schemas.microsoft.com/office/drawing/2014/chart" uri="{C3380CC4-5D6E-409C-BE32-E72D297353CC}">
                <c16:uniqueId val="{00000000-AC6D-43AF-B90B-327563F690C0}"/>
              </c:ext>
            </c:extLst>
          </c:dPt>
          <c:dPt>
            <c:idx val="7"/>
            <c:invertIfNegative val="0"/>
            <c:bubble3D val="0"/>
            <c:spPr>
              <a:solidFill>
                <a:srgbClr val="9DB1CF"/>
              </a:solidFill>
              <a:ln>
                <a:noFill/>
              </a:ln>
            </c:spPr>
            <c:extLst>
              <c:ext xmlns:c16="http://schemas.microsoft.com/office/drawing/2014/chart" uri="{C3380CC4-5D6E-409C-BE32-E72D297353CC}">
                <c16:uniqueId val="{00000001-AC6D-43AF-B90B-327563F690C0}"/>
              </c:ext>
            </c:extLst>
          </c:dPt>
          <c:dPt>
            <c:idx val="8"/>
            <c:invertIfNegative val="0"/>
            <c:bubble3D val="0"/>
            <c:spPr>
              <a:solidFill>
                <a:srgbClr val="9DB1CF"/>
              </a:solidFill>
              <a:ln>
                <a:noFill/>
              </a:ln>
            </c:spPr>
            <c:extLst>
              <c:ext xmlns:c16="http://schemas.microsoft.com/office/drawing/2014/chart" uri="{C3380CC4-5D6E-409C-BE32-E72D297353CC}">
                <c16:uniqueId val="{00000002-AC6D-43AF-B90B-327563F690C0}"/>
              </c:ext>
            </c:extLst>
          </c:dPt>
          <c:dPt>
            <c:idx val="9"/>
            <c:invertIfNegative val="0"/>
            <c:bubble3D val="0"/>
            <c:spPr>
              <a:solidFill>
                <a:srgbClr val="9DB1CF"/>
              </a:solidFill>
              <a:ln>
                <a:noFill/>
              </a:ln>
            </c:spPr>
            <c:extLst>
              <c:ext xmlns:c16="http://schemas.microsoft.com/office/drawing/2014/chart" uri="{C3380CC4-5D6E-409C-BE32-E72D297353CC}">
                <c16:uniqueId val="{00000003-AC6D-43AF-B90B-327563F690C0}"/>
              </c:ext>
            </c:extLst>
          </c:dPt>
          <c:dPt>
            <c:idx val="10"/>
            <c:invertIfNegative val="0"/>
            <c:bubble3D val="0"/>
            <c:spPr>
              <a:solidFill>
                <a:srgbClr val="9DB1CF"/>
              </a:solidFill>
              <a:ln>
                <a:noFill/>
              </a:ln>
            </c:spPr>
            <c:extLst>
              <c:ext xmlns:c16="http://schemas.microsoft.com/office/drawing/2014/chart" uri="{C3380CC4-5D6E-409C-BE32-E72D297353CC}">
                <c16:uniqueId val="{00000004-AC6D-43AF-B90B-327563F690C0}"/>
              </c:ext>
            </c:extLst>
          </c:dPt>
          <c:dLbls>
            <c:dLbl>
              <c:idx val="0"/>
              <c:layout>
                <c:manualLayout>
                  <c:x val="0"/>
                  <c:y val="-0.34744365035733921"/>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C6D-43AF-B90B-327563F690C0}"/>
                </c:ext>
              </c:extLst>
            </c:dLbl>
            <c:dLbl>
              <c:idx val="1"/>
              <c:layout>
                <c:manualLayout>
                  <c:x val="0"/>
                  <c:y val="-0.34359538207806489"/>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AC6D-43AF-B90B-327563F690C0}"/>
                </c:ext>
              </c:extLst>
            </c:dLbl>
            <c:dLbl>
              <c:idx val="2"/>
              <c:layout>
                <c:manualLayout>
                  <c:x val="0"/>
                  <c:y val="-0.31830676195711932"/>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AC6D-43AF-B90B-327563F690C0}"/>
                </c:ext>
              </c:extLst>
            </c:dLbl>
            <c:dLbl>
              <c:idx val="3"/>
              <c:layout>
                <c:manualLayout>
                  <c:x val="0"/>
                  <c:y val="-0.35019241341396373"/>
                </c:manualLayout>
              </c:layout>
              <c:numFmt formatCode="#,##0.0;&quot;-&quot;#,##0.0" sourceLinked="0"/>
              <c:spPr>
                <a:noFill/>
                <a:ln>
                  <a:noFill/>
                </a:ln>
              </c:spPr>
              <c:txPr>
                <a:bodyPr wrap="none"/>
                <a:lstStyle/>
                <a:p>
                  <a:pPr>
                    <a:defRPr sz="1000"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AC6D-43AF-B90B-327563F690C0}"/>
                </c:ext>
              </c:extLst>
            </c:dLbl>
            <c:dLbl>
              <c:idx val="4"/>
              <c:layout>
                <c:manualLayout>
                  <c:x val="0"/>
                  <c:y val="-0.33974711379879052"/>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AC6D-43AF-B90B-327563F690C0}"/>
                </c:ext>
              </c:extLst>
            </c:dLbl>
            <c:dLbl>
              <c:idx val="5"/>
              <c:layout>
                <c:manualLayout>
                  <c:x val="0"/>
                  <c:y val="-0.35349092908191315"/>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AC6D-43AF-B90B-327563F690C0}"/>
                </c:ext>
              </c:extLst>
            </c:dLbl>
            <c:dLbl>
              <c:idx val="6"/>
              <c:layout>
                <c:manualLayout>
                  <c:x val="0"/>
                  <c:y val="-0.37658053875755909"/>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C6D-43AF-B90B-327563F690C0}"/>
                </c:ext>
              </c:extLst>
            </c:dLbl>
            <c:dLbl>
              <c:idx val="7"/>
              <c:layout>
                <c:manualLayout>
                  <c:x val="0"/>
                  <c:y val="-0.3919736118746564"/>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C6D-43AF-B90B-327563F690C0}"/>
                </c:ext>
              </c:extLst>
            </c:dLbl>
            <c:dLbl>
              <c:idx val="8"/>
              <c:layout>
                <c:manualLayout>
                  <c:x val="0"/>
                  <c:y val="-0.40736668499175371"/>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C6D-43AF-B90B-327563F690C0}"/>
                </c:ext>
              </c:extLst>
            </c:dLbl>
            <c:dLbl>
              <c:idx val="9"/>
              <c:layout>
                <c:manualLayout>
                  <c:x val="0"/>
                  <c:y val="-0.42221000549752613"/>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C6D-43AF-B90B-327563F690C0}"/>
                </c:ext>
              </c:extLst>
            </c:dLbl>
            <c:dLbl>
              <c:idx val="10"/>
              <c:layout>
                <c:manualLayout>
                  <c:x val="0"/>
                  <c:y val="-0.43925233644859812"/>
                </c:manualLayout>
              </c:layout>
              <c:numFmt formatCode="#,##0.0;&quot;-&quot;#,##0.0" sourceLinked="0"/>
              <c:spPr>
                <a:noFill/>
                <a:ln>
                  <a:noFill/>
                </a:ln>
              </c:spPr>
              <c:txPr>
                <a:bodyPr wrap="none"/>
                <a:lstStyle/>
                <a:p>
                  <a:pPr>
                    <a:defRPr sz="1000" kern="1200">
                      <a:solidFill>
                        <a:srgbClr val="17426B"/>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C6D-43AF-B90B-327563F690C0}"/>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962.40000000000009</c:v>
                </c:pt>
                <c:pt idx="1">
                  <c:v>950.3</c:v>
                </c:pt>
                <c:pt idx="2">
                  <c:v>873.40000000000009</c:v>
                </c:pt>
                <c:pt idx="3">
                  <c:v>971.8</c:v>
                </c:pt>
                <c:pt idx="4">
                  <c:v>938.5</c:v>
                </c:pt>
                <c:pt idx="5">
                  <c:v>981.89999999999986</c:v>
                </c:pt>
                <c:pt idx="6">
                  <c:v>1050.8</c:v>
                </c:pt>
                <c:pt idx="7">
                  <c:v>1099.1999999999998</c:v>
                </c:pt>
                <c:pt idx="8">
                  <c:v>1146.5</c:v>
                </c:pt>
                <c:pt idx="9">
                  <c:v>1192.6000000000001</c:v>
                </c:pt>
                <c:pt idx="10">
                  <c:v>1244.9595326991282</c:v>
                </c:pt>
              </c:numCache>
            </c:numRef>
          </c:val>
          <c:extLst>
            <c:ext xmlns:c16="http://schemas.microsoft.com/office/drawing/2014/chart" uri="{C3380CC4-5D6E-409C-BE32-E72D297353CC}">
              <c16:uniqueId val="{0000000B-AC6D-43AF-B90B-327563F690C0}"/>
            </c:ext>
          </c:extLst>
        </c:ser>
        <c:dLbls>
          <c:showLegendKey val="0"/>
          <c:showVal val="0"/>
          <c:showCatName val="0"/>
          <c:showSerName val="0"/>
          <c:showPercent val="0"/>
          <c:showBubbleSize val="0"/>
        </c:dLbls>
        <c:gapWidth val="80"/>
        <c:overlap val="100"/>
        <c:axId val="2107087135"/>
        <c:axId val="1"/>
      </c:barChart>
      <c:catAx>
        <c:axId val="2107087135"/>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3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rgbClr val="17426B"/>
                </a:solidFill>
                <a:latin typeface="Arial"/>
                <a:ea typeface="Arial"/>
                <a:cs typeface="Arial"/>
                <a:sym typeface="Arial"/>
              </a:defRPr>
            </a:pPr>
            <a:endParaRPr lang="zh-CN"/>
          </a:p>
        </c:txPr>
        <c:crossAx val="2107087135"/>
        <c:crosses val="min"/>
        <c:crossBetween val="between"/>
        <c:majorUnit val="100"/>
      </c:valAx>
    </c:plotArea>
    <c:plotVisOnly val="0"/>
    <c:dispBlanksAs val="gap"/>
    <c:showDLblsOverMax val="1"/>
  </c:chart>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474426452896"/>
          <c:y val="0.16559674752996839"/>
          <c:w val="0.85515252266366182"/>
          <c:h val="0.55372688433306705"/>
        </c:manualLayout>
      </c:layout>
      <c:barChart>
        <c:barDir val="col"/>
        <c:grouping val="stacked"/>
        <c:varyColors val="0"/>
        <c:ser>
          <c:idx val="0"/>
          <c:order val="0"/>
          <c:tx>
            <c:strRef>
              <c:f>Sheet1!$A$2</c:f>
              <c:strCache>
                <c:ptCount val="1"/>
                <c:pt idx="0">
                  <c:v>Others</c:v>
                </c:pt>
              </c:strCache>
            </c:strRef>
          </c:tx>
          <c:spPr>
            <a:solidFill>
              <a:schemeClr val="tx2">
                <a:lumMod val="50000"/>
                <a:lumOff val="50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Sheet1!$B$2:$L$2</c:f>
              <c:numCache>
                <c:formatCode>_ * #,##0.0_ ;_ * \-#,##0.0_ ;_ * "-"??_ ;_ @_ </c:formatCode>
                <c:ptCount val="11"/>
                <c:pt idx="0">
                  <c:v>461.1</c:v>
                </c:pt>
                <c:pt idx="1">
                  <c:v>463.4</c:v>
                </c:pt>
                <c:pt idx="2">
                  <c:v>477.69999999999993</c:v>
                </c:pt>
                <c:pt idx="3">
                  <c:v>507.09999999999991</c:v>
                </c:pt>
                <c:pt idx="4">
                  <c:v>534.69999999999993</c:v>
                </c:pt>
                <c:pt idx="5">
                  <c:v>559.30000000000007</c:v>
                </c:pt>
                <c:pt idx="6">
                  <c:v>574.59999999999991</c:v>
                </c:pt>
                <c:pt idx="7">
                  <c:v>601.29999999999995</c:v>
                </c:pt>
                <c:pt idx="8">
                  <c:v>624.79999999999995</c:v>
                </c:pt>
                <c:pt idx="9">
                  <c:v>646</c:v>
                </c:pt>
                <c:pt idx="10">
                  <c:v>664.40000000000009</c:v>
                </c:pt>
              </c:numCache>
            </c:numRef>
          </c:val>
          <c:extLst>
            <c:ext xmlns:c16="http://schemas.microsoft.com/office/drawing/2014/chart" uri="{C3380CC4-5D6E-409C-BE32-E72D297353CC}">
              <c16:uniqueId val="{00000000-A119-4508-9ABD-7FF775283B00}"/>
            </c:ext>
          </c:extLst>
        </c:ser>
        <c:ser>
          <c:idx val="1"/>
          <c:order val="1"/>
          <c:tx>
            <c:strRef>
              <c:f>Sheet1!$A$3</c:f>
              <c:strCache>
                <c:ptCount val="1"/>
                <c:pt idx="0">
                  <c:v>China</c:v>
                </c:pt>
              </c:strCache>
            </c:strRef>
          </c:tx>
          <c:spPr>
            <a:solidFill>
              <a:schemeClr val="tx2">
                <a:lumMod val="25000"/>
                <a:lumOff val="75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Sheet1!$B$3:$L$3</c:f>
              <c:numCache>
                <c:formatCode>_ * #,##0.0_ ;_ * \-#,##0.0_ ;_ * "-"??_ ;_ @_ </c:formatCode>
                <c:ptCount val="11"/>
                <c:pt idx="0">
                  <c:v>550.5</c:v>
                </c:pt>
                <c:pt idx="1">
                  <c:v>576.1</c:v>
                </c:pt>
                <c:pt idx="2">
                  <c:v>618.4</c:v>
                </c:pt>
                <c:pt idx="3">
                  <c:v>683.7</c:v>
                </c:pt>
                <c:pt idx="4">
                  <c:v>751.4</c:v>
                </c:pt>
                <c:pt idx="5">
                  <c:v>818.9</c:v>
                </c:pt>
                <c:pt idx="6">
                  <c:v>877.2</c:v>
                </c:pt>
                <c:pt idx="7">
                  <c:v>957.3</c:v>
                </c:pt>
                <c:pt idx="8">
                  <c:v>1037.8</c:v>
                </c:pt>
                <c:pt idx="9">
                  <c:v>1119.9000000000001</c:v>
                </c:pt>
                <c:pt idx="10">
                  <c:v>1203.0999999999999</c:v>
                </c:pt>
              </c:numCache>
            </c:numRef>
          </c:val>
          <c:extLst>
            <c:ext xmlns:c16="http://schemas.microsoft.com/office/drawing/2014/chart" uri="{C3380CC4-5D6E-409C-BE32-E72D297353CC}">
              <c16:uniqueId val="{00000001-A119-4508-9ABD-7FF775283B00}"/>
            </c:ext>
          </c:extLst>
        </c:ser>
        <c:ser>
          <c:idx val="2"/>
          <c:order val="2"/>
          <c:tx>
            <c:strRef>
              <c:f>Sheet1!$A$4</c:f>
              <c:strCache>
                <c:ptCount val="1"/>
                <c:pt idx="0">
                  <c:v>Total</c:v>
                </c:pt>
              </c:strCache>
            </c:strRef>
          </c:tx>
          <c:spPr>
            <a:solidFill>
              <a:schemeClr val="bg1"/>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Sheet1!$B$4:$L$4</c:f>
              <c:numCache>
                <c:formatCode>_ * #,##0.0_ ;_ * \-#,##0.0_ ;_ * "-"??_ ;_ @_ </c:formatCode>
                <c:ptCount val="11"/>
                <c:pt idx="0">
                  <c:v>1011.6</c:v>
                </c:pt>
                <c:pt idx="1">
                  <c:v>1039.5</c:v>
                </c:pt>
                <c:pt idx="2">
                  <c:v>1096.0999999999999</c:v>
                </c:pt>
                <c:pt idx="3">
                  <c:v>1190.8</c:v>
                </c:pt>
                <c:pt idx="4">
                  <c:v>1286.0999999999999</c:v>
                </c:pt>
                <c:pt idx="5">
                  <c:v>1378.2</c:v>
                </c:pt>
                <c:pt idx="6">
                  <c:v>1451.8</c:v>
                </c:pt>
                <c:pt idx="7">
                  <c:v>1558.6</c:v>
                </c:pt>
                <c:pt idx="8">
                  <c:v>1662.6</c:v>
                </c:pt>
                <c:pt idx="9">
                  <c:v>1765.9</c:v>
                </c:pt>
                <c:pt idx="10">
                  <c:v>1867.5</c:v>
                </c:pt>
              </c:numCache>
            </c:numRef>
          </c:val>
          <c:extLst>
            <c:ext xmlns:c16="http://schemas.microsoft.com/office/drawing/2014/chart" uri="{C3380CC4-5D6E-409C-BE32-E72D297353CC}">
              <c16:uniqueId val="{00000002-A119-4508-9ABD-7FF775283B00}"/>
            </c:ext>
          </c:extLst>
        </c:ser>
        <c:dLbls>
          <c:showLegendKey val="0"/>
          <c:showVal val="0"/>
          <c:showCatName val="0"/>
          <c:showSerName val="0"/>
          <c:showPercent val="0"/>
          <c:showBubbleSize val="0"/>
        </c:dLbls>
        <c:gapWidth val="80"/>
        <c:overlap val="100"/>
        <c:axId val="101512704"/>
        <c:axId val="101514240"/>
      </c:barChart>
      <c:catAx>
        <c:axId val="10151270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4240"/>
        <c:crosses val="autoZero"/>
        <c:auto val="1"/>
        <c:lblAlgn val="ctr"/>
        <c:lblOffset val="100"/>
        <c:noMultiLvlLbl val="0"/>
      </c:catAx>
      <c:valAx>
        <c:axId val="101514240"/>
        <c:scaling>
          <c:orientation val="minMax"/>
          <c:max val="2000"/>
          <c:min val="0"/>
        </c:scaling>
        <c:delete val="0"/>
        <c:axPos val="l"/>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05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2704"/>
        <c:crosses val="autoZero"/>
        <c:crossBetween val="between"/>
        <c:majorUnit val="2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214D79"/>
          </a:solidFill>
          <a:latin typeface="Arial" panose="020B0604020202020204" pitchFamily="34" charset="0"/>
          <a:cs typeface="Arial" panose="020B0604020202020204" pitchFamily="34" charset="0"/>
        </a:defRPr>
      </a:pPr>
      <a:endParaRPr lang="zh-CN"/>
    </a:p>
  </c:txPr>
  <c:externalData r:id="rId1">
    <c:autoUpdate val="0"/>
  </c:externalData>
  <c:userShapes r:id="rId2"/>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4744264528957"/>
          <c:y val="6.7234498031496059E-2"/>
          <c:w val="0.85515252266366182"/>
          <c:h val="0.55372688433306705"/>
        </c:manualLayout>
      </c:layout>
      <c:barChart>
        <c:barDir val="col"/>
        <c:grouping val="stacked"/>
        <c:varyColors val="0"/>
        <c:ser>
          <c:idx val="0"/>
          <c:order val="0"/>
          <c:tx>
            <c:strRef>
              <c:f>Sheet1!$A$2</c:f>
              <c:strCache>
                <c:ptCount val="1"/>
                <c:pt idx="0">
                  <c:v>Others</c:v>
                </c:pt>
              </c:strCache>
            </c:strRef>
          </c:tx>
          <c:spPr>
            <a:solidFill>
              <a:schemeClr val="tx2">
                <a:lumMod val="50000"/>
                <a:lumOff val="50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Sheet1!$B$2:$L$2</c:f>
              <c:numCache>
                <c:formatCode>_ * #,##0.0_ ;_ * \-#,##0.0_ ;_ * "-"??_ ;_ @_ </c:formatCode>
                <c:ptCount val="11"/>
                <c:pt idx="0">
                  <c:v>134.80000000000001</c:v>
                </c:pt>
                <c:pt idx="1">
                  <c:v>143.9</c:v>
                </c:pt>
                <c:pt idx="2">
                  <c:v>157.6</c:v>
                </c:pt>
                <c:pt idx="3">
                  <c:v>177.7</c:v>
                </c:pt>
                <c:pt idx="4">
                  <c:v>199.2</c:v>
                </c:pt>
                <c:pt idx="5">
                  <c:v>200.6</c:v>
                </c:pt>
                <c:pt idx="6">
                  <c:v>212</c:v>
                </c:pt>
                <c:pt idx="7">
                  <c:v>228.3</c:v>
                </c:pt>
                <c:pt idx="8">
                  <c:v>244.1</c:v>
                </c:pt>
                <c:pt idx="9">
                  <c:v>259.8</c:v>
                </c:pt>
                <c:pt idx="10">
                  <c:v>275.2</c:v>
                </c:pt>
              </c:numCache>
            </c:numRef>
          </c:val>
          <c:extLst>
            <c:ext xmlns:c16="http://schemas.microsoft.com/office/drawing/2014/chart" uri="{C3380CC4-5D6E-409C-BE32-E72D297353CC}">
              <c16:uniqueId val="{00000000-3131-44A5-94D4-C1B362F6E44D}"/>
            </c:ext>
          </c:extLst>
        </c:ser>
        <c:ser>
          <c:idx val="1"/>
          <c:order val="1"/>
          <c:tx>
            <c:strRef>
              <c:f>Sheet1!$A$3</c:f>
              <c:strCache>
                <c:ptCount val="1"/>
                <c:pt idx="0">
                  <c:v>Lithium Cell in NEVs</c:v>
                </c:pt>
              </c:strCache>
            </c:strRef>
          </c:tx>
          <c:spPr>
            <a:solidFill>
              <a:schemeClr val="tx2">
                <a:lumMod val="25000"/>
                <a:lumOff val="75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Sheet1!$B$3:$L$3</c:f>
              <c:numCache>
                <c:formatCode>_ * #,##0.0_ ;_ * \-#,##0.0_ ;_ * "-"??_ ;_ @_ </c:formatCode>
                <c:ptCount val="11"/>
                <c:pt idx="0">
                  <c:v>8.4</c:v>
                </c:pt>
                <c:pt idx="1">
                  <c:v>12.1</c:v>
                </c:pt>
                <c:pt idx="2">
                  <c:v>14.7</c:v>
                </c:pt>
                <c:pt idx="3">
                  <c:v>20.100000000000001</c:v>
                </c:pt>
                <c:pt idx="4">
                  <c:v>29.7</c:v>
                </c:pt>
                <c:pt idx="5">
                  <c:v>39.4</c:v>
                </c:pt>
                <c:pt idx="6">
                  <c:v>47.5</c:v>
                </c:pt>
                <c:pt idx="7">
                  <c:v>55</c:v>
                </c:pt>
                <c:pt idx="8">
                  <c:v>60.9</c:v>
                </c:pt>
                <c:pt idx="9">
                  <c:v>66.099999999999994</c:v>
                </c:pt>
                <c:pt idx="10">
                  <c:v>69.900000000000006</c:v>
                </c:pt>
              </c:numCache>
            </c:numRef>
          </c:val>
          <c:extLst>
            <c:ext xmlns:c16="http://schemas.microsoft.com/office/drawing/2014/chart" uri="{C3380CC4-5D6E-409C-BE32-E72D297353CC}">
              <c16:uniqueId val="{00000001-3131-44A5-94D4-C1B362F6E44D}"/>
            </c:ext>
          </c:extLst>
        </c:ser>
        <c:ser>
          <c:idx val="2"/>
          <c:order val="2"/>
          <c:tx>
            <c:strRef>
              <c:f>Sheet1!$A$4</c:f>
              <c:strCache>
                <c:ptCount val="1"/>
                <c:pt idx="0">
                  <c:v>Cars</c:v>
                </c:pt>
              </c:strCache>
            </c:strRef>
          </c:tx>
          <c:spPr>
            <a:solidFill>
              <a:schemeClr val="tx2">
                <a:lumMod val="75000"/>
                <a:lumOff val="25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Sheet1!$B$4:$L$4</c:f>
              <c:numCache>
                <c:formatCode>_ * #,##0.0_ ;_ * \-#,##0.0_ ;_ * "-"??_ ;_ @_ </c:formatCode>
                <c:ptCount val="11"/>
                <c:pt idx="0">
                  <c:v>201.8</c:v>
                </c:pt>
                <c:pt idx="1">
                  <c:v>203.7</c:v>
                </c:pt>
                <c:pt idx="2">
                  <c:v>206.8</c:v>
                </c:pt>
                <c:pt idx="3">
                  <c:v>235</c:v>
                </c:pt>
                <c:pt idx="4">
                  <c:v>268.89999999999998</c:v>
                </c:pt>
                <c:pt idx="5">
                  <c:v>310.8</c:v>
                </c:pt>
                <c:pt idx="6">
                  <c:v>328.3</c:v>
                </c:pt>
                <c:pt idx="7">
                  <c:v>347.8</c:v>
                </c:pt>
                <c:pt idx="8">
                  <c:v>366.5</c:v>
                </c:pt>
                <c:pt idx="9">
                  <c:v>384.5</c:v>
                </c:pt>
                <c:pt idx="10">
                  <c:v>403.2</c:v>
                </c:pt>
              </c:numCache>
            </c:numRef>
          </c:val>
          <c:extLst>
            <c:ext xmlns:c16="http://schemas.microsoft.com/office/drawing/2014/chart" uri="{C3380CC4-5D6E-409C-BE32-E72D297353CC}">
              <c16:uniqueId val="{00000002-3131-44A5-94D4-C1B362F6E44D}"/>
            </c:ext>
          </c:extLst>
        </c:ser>
        <c:ser>
          <c:idx val="3"/>
          <c:order val="3"/>
          <c:tx>
            <c:strRef>
              <c:f>Sheet1!$A$5</c:f>
              <c:strCache>
                <c:ptCount val="1"/>
                <c:pt idx="0">
                  <c:v>Consumer electronics</c:v>
                </c:pt>
              </c:strCache>
            </c:strRef>
          </c:tx>
          <c:spPr>
            <a:solidFill>
              <a:srgbClr val="6F8EAF"/>
            </a:solidFill>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Sheet1!$B$5:$L$5</c:f>
              <c:numCache>
                <c:formatCode>_ * #,##0.0_ ;_ * \-#,##0.0_ ;_ * "-"??_ ;_ @_ </c:formatCode>
                <c:ptCount val="11"/>
                <c:pt idx="0">
                  <c:v>205.5</c:v>
                </c:pt>
                <c:pt idx="1">
                  <c:v>216.5</c:v>
                </c:pt>
                <c:pt idx="2">
                  <c:v>239.3</c:v>
                </c:pt>
                <c:pt idx="3">
                  <c:v>250.9</c:v>
                </c:pt>
                <c:pt idx="4">
                  <c:v>253.6</c:v>
                </c:pt>
                <c:pt idx="5">
                  <c:v>268.2</c:v>
                </c:pt>
                <c:pt idx="6">
                  <c:v>289.39999999999998</c:v>
                </c:pt>
                <c:pt idx="7">
                  <c:v>326.3</c:v>
                </c:pt>
                <c:pt idx="8">
                  <c:v>366.3</c:v>
                </c:pt>
                <c:pt idx="9">
                  <c:v>409.5</c:v>
                </c:pt>
                <c:pt idx="10">
                  <c:v>454.8</c:v>
                </c:pt>
              </c:numCache>
            </c:numRef>
          </c:val>
          <c:extLst>
            <c:ext xmlns:c16="http://schemas.microsoft.com/office/drawing/2014/chart" uri="{C3380CC4-5D6E-409C-BE32-E72D297353CC}">
              <c16:uniqueId val="{00000003-3131-44A5-94D4-C1B362F6E44D}"/>
            </c:ext>
          </c:extLst>
        </c:ser>
        <c:ser>
          <c:idx val="4"/>
          <c:order val="4"/>
          <c:tx>
            <c:strRef>
              <c:f>Sheet1!$A$6</c:f>
              <c:strCache>
                <c:ptCount val="1"/>
                <c:pt idx="0">
                  <c:v>Total</c:v>
                </c:pt>
              </c:strCache>
            </c:strRef>
          </c:tx>
          <c:spPr>
            <a:noFill/>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Sheet1!$B$6:$L$6</c:f>
              <c:numCache>
                <c:formatCode>_ * #,##0.0_ ;_ * \-#,##0.0_ ;_ * "-"??_ ;_ @_ </c:formatCode>
                <c:ptCount val="11"/>
                <c:pt idx="0">
                  <c:v>550.5</c:v>
                </c:pt>
                <c:pt idx="1">
                  <c:v>576.1</c:v>
                </c:pt>
                <c:pt idx="2">
                  <c:v>618.4</c:v>
                </c:pt>
                <c:pt idx="3">
                  <c:v>683.7</c:v>
                </c:pt>
                <c:pt idx="4">
                  <c:v>751.4</c:v>
                </c:pt>
                <c:pt idx="5">
                  <c:v>818.9</c:v>
                </c:pt>
                <c:pt idx="6">
                  <c:v>877.2</c:v>
                </c:pt>
                <c:pt idx="7">
                  <c:v>957.3</c:v>
                </c:pt>
                <c:pt idx="8">
                  <c:v>1037.8</c:v>
                </c:pt>
                <c:pt idx="9">
                  <c:v>1119.9000000000001</c:v>
                </c:pt>
                <c:pt idx="10">
                  <c:v>1203.0999999999999</c:v>
                </c:pt>
              </c:numCache>
            </c:numRef>
          </c:val>
          <c:extLst>
            <c:ext xmlns:c16="http://schemas.microsoft.com/office/drawing/2014/chart" uri="{C3380CC4-5D6E-409C-BE32-E72D297353CC}">
              <c16:uniqueId val="{00000004-3131-44A5-94D4-C1B362F6E44D}"/>
            </c:ext>
          </c:extLst>
        </c:ser>
        <c:dLbls>
          <c:showLegendKey val="0"/>
          <c:showVal val="0"/>
          <c:showCatName val="0"/>
          <c:showSerName val="0"/>
          <c:showPercent val="0"/>
          <c:showBubbleSize val="0"/>
        </c:dLbls>
        <c:gapWidth val="80"/>
        <c:overlap val="100"/>
        <c:axId val="101512704"/>
        <c:axId val="101514240"/>
      </c:barChart>
      <c:catAx>
        <c:axId val="10151270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4240"/>
        <c:crosses val="autoZero"/>
        <c:auto val="1"/>
        <c:lblAlgn val="ctr"/>
        <c:lblOffset val="100"/>
        <c:noMultiLvlLbl val="0"/>
      </c:catAx>
      <c:valAx>
        <c:axId val="101514240"/>
        <c:scaling>
          <c:orientation val="minMax"/>
          <c:max val="1500"/>
          <c:min val="0"/>
        </c:scaling>
        <c:delete val="0"/>
        <c:axPos val="l"/>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05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2704"/>
        <c:crosses val="autoZero"/>
        <c:crossBetween val="between"/>
        <c:majorUnit val="2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214D79"/>
          </a:solidFill>
          <a:latin typeface="Arial" panose="020B0604020202020204" pitchFamily="34" charset="0"/>
          <a:cs typeface="Arial" panose="020B0604020202020204" pitchFamily="34" charset="0"/>
        </a:defRPr>
      </a:pPr>
      <a:endParaRPr lang="zh-CN"/>
    </a:p>
  </c:txPr>
  <c:externalData r:id="rId1">
    <c:autoUpdate val="0"/>
  </c:externalData>
  <c:userShapes r:id="rId2"/>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4744264528957"/>
          <c:y val="6.7234498031496059E-2"/>
          <c:w val="0.85515252266366182"/>
          <c:h val="0.55372688433306705"/>
        </c:manualLayout>
      </c:layout>
      <c:barChart>
        <c:barDir val="col"/>
        <c:grouping val="stacked"/>
        <c:varyColors val="0"/>
        <c:ser>
          <c:idx val="0"/>
          <c:order val="0"/>
          <c:tx>
            <c:strRef>
              <c:f>Sheet1!$A$2</c:f>
              <c:strCache>
                <c:ptCount val="1"/>
                <c:pt idx="0">
                  <c:v>Others</c:v>
                </c:pt>
              </c:strCache>
            </c:strRef>
          </c:tx>
          <c:spPr>
            <a:solidFill>
              <a:schemeClr val="tx2">
                <a:lumMod val="50000"/>
                <a:lumOff val="50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Sheet1!$B$2:$L$2</c:f>
              <c:numCache>
                <c:formatCode>0.0</c:formatCode>
                <c:ptCount val="11"/>
                <c:pt idx="0">
                  <c:v>184.2</c:v>
                </c:pt>
                <c:pt idx="1">
                  <c:v>199</c:v>
                </c:pt>
                <c:pt idx="2">
                  <c:v>220.3</c:v>
                </c:pt>
                <c:pt idx="3">
                  <c:v>233.5</c:v>
                </c:pt>
                <c:pt idx="4">
                  <c:v>236.6</c:v>
                </c:pt>
                <c:pt idx="5">
                  <c:v>204.3</c:v>
                </c:pt>
                <c:pt idx="6">
                  <c:v>218.4</c:v>
                </c:pt>
                <c:pt idx="7">
                  <c:v>221.6</c:v>
                </c:pt>
                <c:pt idx="8">
                  <c:v>226.8</c:v>
                </c:pt>
                <c:pt idx="9">
                  <c:v>229.1</c:v>
                </c:pt>
                <c:pt idx="10">
                  <c:v>227.2</c:v>
                </c:pt>
              </c:numCache>
            </c:numRef>
          </c:val>
          <c:extLst>
            <c:ext xmlns:c16="http://schemas.microsoft.com/office/drawing/2014/chart" uri="{C3380CC4-5D6E-409C-BE32-E72D297353CC}">
              <c16:uniqueId val="{00000000-3131-44A5-94D4-C1B362F6E44D}"/>
            </c:ext>
          </c:extLst>
        </c:ser>
        <c:ser>
          <c:idx val="1"/>
          <c:order val="1"/>
          <c:tx>
            <c:strRef>
              <c:f>Sheet1!$A$3</c:f>
              <c:strCache>
                <c:ptCount val="1"/>
                <c:pt idx="0">
                  <c:v>Building Window Film</c:v>
                </c:pt>
              </c:strCache>
            </c:strRef>
          </c:tx>
          <c:spPr>
            <a:solidFill>
              <a:schemeClr val="tx2">
                <a:lumMod val="25000"/>
                <a:lumOff val="75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Sheet1!$B$3:$L$3</c:f>
              <c:numCache>
                <c:formatCode>_ * #,##0.0_ ;_ * \-#,##0.0_ ;_ * "-"??_ ;_ @_ </c:formatCode>
                <c:ptCount val="11"/>
                <c:pt idx="0">
                  <c:v>22.8</c:v>
                </c:pt>
                <c:pt idx="1">
                  <c:v>21.4</c:v>
                </c:pt>
                <c:pt idx="2">
                  <c:v>24.3</c:v>
                </c:pt>
                <c:pt idx="3">
                  <c:v>32.200000000000003</c:v>
                </c:pt>
                <c:pt idx="4">
                  <c:v>42.6</c:v>
                </c:pt>
                <c:pt idx="5">
                  <c:v>56.2</c:v>
                </c:pt>
                <c:pt idx="6">
                  <c:v>52.8</c:v>
                </c:pt>
                <c:pt idx="7">
                  <c:v>64.400000000000006</c:v>
                </c:pt>
                <c:pt idx="8">
                  <c:v>78.599999999999994</c:v>
                </c:pt>
                <c:pt idx="9">
                  <c:v>96.1</c:v>
                </c:pt>
                <c:pt idx="10">
                  <c:v>117.6</c:v>
                </c:pt>
              </c:numCache>
            </c:numRef>
          </c:val>
          <c:extLst>
            <c:ext xmlns:c16="http://schemas.microsoft.com/office/drawing/2014/chart" uri="{C3380CC4-5D6E-409C-BE32-E72D297353CC}">
              <c16:uniqueId val="{00000001-3131-44A5-94D4-C1B362F6E44D}"/>
            </c:ext>
          </c:extLst>
        </c:ser>
        <c:ser>
          <c:idx val="2"/>
          <c:order val="2"/>
          <c:tx>
            <c:strRef>
              <c:f>Sheet1!$A$4</c:f>
              <c:strCache>
                <c:ptCount val="1"/>
                <c:pt idx="0">
                  <c:v>MLCC Release Film</c:v>
                </c:pt>
              </c:strCache>
            </c:strRef>
          </c:tx>
          <c:spPr>
            <a:solidFill>
              <a:schemeClr val="tx2">
                <a:lumMod val="75000"/>
                <a:lumOff val="25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Sheet1!$B$4:$L$4</c:f>
              <c:numCache>
                <c:formatCode>_ * #,##0.0_ ;_ * \-#,##0.0_ ;_ * "-"??_ ;_ @_ </c:formatCode>
                <c:ptCount val="11"/>
                <c:pt idx="0">
                  <c:v>65.099999999999994</c:v>
                </c:pt>
                <c:pt idx="1">
                  <c:v>65.7</c:v>
                </c:pt>
                <c:pt idx="2">
                  <c:v>70.400000000000006</c:v>
                </c:pt>
                <c:pt idx="3">
                  <c:v>75.400000000000006</c:v>
                </c:pt>
                <c:pt idx="4">
                  <c:v>80.8</c:v>
                </c:pt>
                <c:pt idx="5">
                  <c:v>86.6</c:v>
                </c:pt>
                <c:pt idx="6">
                  <c:v>94.4</c:v>
                </c:pt>
                <c:pt idx="7">
                  <c:v>104.5</c:v>
                </c:pt>
                <c:pt idx="8">
                  <c:v>117.5</c:v>
                </c:pt>
                <c:pt idx="9">
                  <c:v>131.5</c:v>
                </c:pt>
                <c:pt idx="10">
                  <c:v>146.1</c:v>
                </c:pt>
              </c:numCache>
            </c:numRef>
          </c:val>
          <c:extLst>
            <c:ext xmlns:c16="http://schemas.microsoft.com/office/drawing/2014/chart" uri="{C3380CC4-5D6E-409C-BE32-E72D297353CC}">
              <c16:uniqueId val="{00000002-3131-44A5-94D4-C1B362F6E44D}"/>
            </c:ext>
          </c:extLst>
        </c:ser>
        <c:ser>
          <c:idx val="3"/>
          <c:order val="3"/>
          <c:tx>
            <c:strRef>
              <c:f>Sheet1!$A$5</c:f>
              <c:strCache>
                <c:ptCount val="1"/>
                <c:pt idx="0">
                  <c:v>Automotive Film</c:v>
                </c:pt>
              </c:strCache>
            </c:strRef>
          </c:tx>
          <c:spPr>
            <a:solidFill>
              <a:schemeClr val="accent1">
                <a:lumMod val="75000"/>
              </a:schemeClr>
            </a:solidFill>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Sheet1!$B$5:$L$5</c:f>
              <c:numCache>
                <c:formatCode>0.0</c:formatCode>
                <c:ptCount val="11"/>
                <c:pt idx="0">
                  <c:v>210.2</c:v>
                </c:pt>
                <c:pt idx="1">
                  <c:v>215.7</c:v>
                </c:pt>
                <c:pt idx="2">
                  <c:v>221.6</c:v>
                </c:pt>
                <c:pt idx="3">
                  <c:v>255.1</c:v>
                </c:pt>
                <c:pt idx="4">
                  <c:v>298.60000000000002</c:v>
                </c:pt>
                <c:pt idx="5">
                  <c:v>350.2</c:v>
                </c:pt>
                <c:pt idx="6">
                  <c:v>378</c:v>
                </c:pt>
                <c:pt idx="7">
                  <c:v>412.3</c:v>
                </c:pt>
                <c:pt idx="8">
                  <c:v>437.7</c:v>
                </c:pt>
                <c:pt idx="9">
                  <c:v>461.6</c:v>
                </c:pt>
                <c:pt idx="10">
                  <c:v>484.8</c:v>
                </c:pt>
              </c:numCache>
            </c:numRef>
          </c:val>
          <c:extLst>
            <c:ext xmlns:c16="http://schemas.microsoft.com/office/drawing/2014/chart" uri="{C3380CC4-5D6E-409C-BE32-E72D297353CC}">
              <c16:uniqueId val="{00000003-3131-44A5-94D4-C1B362F6E44D}"/>
            </c:ext>
          </c:extLst>
        </c:ser>
        <c:ser>
          <c:idx val="4"/>
          <c:order val="4"/>
          <c:tx>
            <c:strRef>
              <c:f>Sheet1!$A$6</c:f>
              <c:strCache>
                <c:ptCount val="1"/>
                <c:pt idx="0">
                  <c:v>Optical Film</c:v>
                </c:pt>
              </c:strCache>
            </c:strRef>
          </c:tx>
          <c:spPr>
            <a:solidFill>
              <a:schemeClr val="tx2"/>
            </a:solidFill>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Sheet1!$B$6:$L$6</c:f>
              <c:numCache>
                <c:formatCode>0.0</c:formatCode>
                <c:ptCount val="11"/>
                <c:pt idx="0">
                  <c:v>68.3</c:v>
                </c:pt>
                <c:pt idx="1">
                  <c:v>74.3</c:v>
                </c:pt>
                <c:pt idx="2">
                  <c:v>81.900000000000006</c:v>
                </c:pt>
                <c:pt idx="3">
                  <c:v>87.5</c:v>
                </c:pt>
                <c:pt idx="4">
                  <c:v>92.8</c:v>
                </c:pt>
                <c:pt idx="5">
                  <c:v>121.7</c:v>
                </c:pt>
                <c:pt idx="6">
                  <c:v>133.69999999999999</c:v>
                </c:pt>
                <c:pt idx="7">
                  <c:v>154.6</c:v>
                </c:pt>
                <c:pt idx="8">
                  <c:v>177.2</c:v>
                </c:pt>
                <c:pt idx="9">
                  <c:v>201.7</c:v>
                </c:pt>
                <c:pt idx="10">
                  <c:v>227.3</c:v>
                </c:pt>
              </c:numCache>
            </c:numRef>
          </c:val>
          <c:extLst>
            <c:ext xmlns:c16="http://schemas.microsoft.com/office/drawing/2014/chart" uri="{C3380CC4-5D6E-409C-BE32-E72D297353CC}">
              <c16:uniqueId val="{00000004-3131-44A5-94D4-C1B362F6E44D}"/>
            </c:ext>
          </c:extLst>
        </c:ser>
        <c:ser>
          <c:idx val="5"/>
          <c:order val="5"/>
          <c:tx>
            <c:strRef>
              <c:f>Sheet1!$A$7</c:f>
              <c:strCache>
                <c:ptCount val="1"/>
                <c:pt idx="0">
                  <c:v>Total</c:v>
                </c:pt>
              </c:strCache>
            </c:strRef>
          </c:tx>
          <c:spPr>
            <a:noFill/>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Sheet1!$B$7:$L$7</c:f>
              <c:numCache>
                <c:formatCode>_ * #,##0.0_ ;_ * \-#,##0.0_ ;_ * "-"??_ ;_ @_ </c:formatCode>
                <c:ptCount val="11"/>
                <c:pt idx="0">
                  <c:v>550.6</c:v>
                </c:pt>
                <c:pt idx="1">
                  <c:v>576.1</c:v>
                </c:pt>
                <c:pt idx="2">
                  <c:v>618.4</c:v>
                </c:pt>
                <c:pt idx="3">
                  <c:v>683.7</c:v>
                </c:pt>
                <c:pt idx="4">
                  <c:v>751.4</c:v>
                </c:pt>
                <c:pt idx="5">
                  <c:v>818.9</c:v>
                </c:pt>
                <c:pt idx="6">
                  <c:v>877.2</c:v>
                </c:pt>
                <c:pt idx="7">
                  <c:v>957.3</c:v>
                </c:pt>
                <c:pt idx="8">
                  <c:v>1037.8</c:v>
                </c:pt>
                <c:pt idx="9">
                  <c:v>1119.9000000000001</c:v>
                </c:pt>
                <c:pt idx="10">
                  <c:v>1203.0999999999999</c:v>
                </c:pt>
              </c:numCache>
            </c:numRef>
          </c:val>
          <c:extLst>
            <c:ext xmlns:c16="http://schemas.microsoft.com/office/drawing/2014/chart" uri="{C3380CC4-5D6E-409C-BE32-E72D297353CC}">
              <c16:uniqueId val="{00000000-4A0E-4A09-9887-E10694BB12F6}"/>
            </c:ext>
          </c:extLst>
        </c:ser>
        <c:dLbls>
          <c:showLegendKey val="0"/>
          <c:showVal val="0"/>
          <c:showCatName val="0"/>
          <c:showSerName val="0"/>
          <c:showPercent val="0"/>
          <c:showBubbleSize val="0"/>
        </c:dLbls>
        <c:gapWidth val="80"/>
        <c:overlap val="100"/>
        <c:axId val="101512704"/>
        <c:axId val="101514240"/>
      </c:barChart>
      <c:catAx>
        <c:axId val="10151270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4240"/>
        <c:crosses val="autoZero"/>
        <c:auto val="1"/>
        <c:lblAlgn val="ctr"/>
        <c:lblOffset val="100"/>
        <c:noMultiLvlLbl val="0"/>
      </c:catAx>
      <c:valAx>
        <c:axId val="101514240"/>
        <c:scaling>
          <c:orientation val="minMax"/>
          <c:max val="1500"/>
          <c:min val="0"/>
        </c:scaling>
        <c:delete val="0"/>
        <c:axPos val="l"/>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05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2704"/>
        <c:crosses val="autoZero"/>
        <c:crossBetween val="between"/>
        <c:majorUnit val="2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214D79"/>
          </a:solidFill>
          <a:latin typeface="Arial" panose="020B0604020202020204" pitchFamily="34" charset="0"/>
          <a:cs typeface="Arial" panose="020B0604020202020204" pitchFamily="34" charset="0"/>
        </a:defRPr>
      </a:pPr>
      <a:endParaRPr lang="zh-CN"/>
    </a:p>
  </c:txPr>
  <c:externalData r:id="rId1">
    <c:autoUpdate val="0"/>
  </c:externalData>
  <c:userShapes r:id="rId2"/>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98474426452896"/>
          <c:y val="0.16559674752996839"/>
          <c:w val="0.85515252266366182"/>
          <c:h val="0.55372688433306705"/>
        </c:manualLayout>
      </c:layout>
      <c:barChart>
        <c:barDir val="col"/>
        <c:grouping val="stacked"/>
        <c:varyColors val="0"/>
        <c:ser>
          <c:idx val="0"/>
          <c:order val="0"/>
          <c:tx>
            <c:strRef>
              <c:f>Sheet1!$A$2</c:f>
              <c:strCache>
                <c:ptCount val="1"/>
                <c:pt idx="0">
                  <c:v>Domestic</c:v>
                </c:pt>
              </c:strCache>
            </c:strRef>
          </c:tx>
          <c:spPr>
            <a:solidFill>
              <a:schemeClr val="tx2">
                <a:lumMod val="50000"/>
                <a:lumOff val="50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Sheet1!$B$2:$L$2</c:f>
              <c:numCache>
                <c:formatCode>_ * #,##0.0_ ;_ * \-#,##0.0_ ;_ * "-"??_ ;_ @_ </c:formatCode>
                <c:ptCount val="11"/>
                <c:pt idx="0">
                  <c:v>364.6</c:v>
                </c:pt>
                <c:pt idx="1">
                  <c:v>386.3</c:v>
                </c:pt>
                <c:pt idx="2">
                  <c:v>419.9</c:v>
                </c:pt>
                <c:pt idx="3">
                  <c:v>466.1</c:v>
                </c:pt>
                <c:pt idx="4">
                  <c:v>513.29999999999995</c:v>
                </c:pt>
                <c:pt idx="5">
                  <c:v>568.79999999999995</c:v>
                </c:pt>
                <c:pt idx="6">
                  <c:v>616.29999999999995</c:v>
                </c:pt>
                <c:pt idx="7">
                  <c:v>678</c:v>
                </c:pt>
                <c:pt idx="8">
                  <c:v>740.1</c:v>
                </c:pt>
                <c:pt idx="9">
                  <c:v>804.1</c:v>
                </c:pt>
                <c:pt idx="10">
                  <c:v>869.1</c:v>
                </c:pt>
              </c:numCache>
            </c:numRef>
          </c:val>
          <c:extLst>
            <c:ext xmlns:c16="http://schemas.microsoft.com/office/drawing/2014/chart" uri="{C3380CC4-5D6E-409C-BE32-E72D297353CC}">
              <c16:uniqueId val="{00000000-3131-44A5-94D4-C1B362F6E44D}"/>
            </c:ext>
          </c:extLst>
        </c:ser>
        <c:ser>
          <c:idx val="1"/>
          <c:order val="1"/>
          <c:tx>
            <c:strRef>
              <c:f>Sheet1!$A$3</c:f>
              <c:strCache>
                <c:ptCount val="1"/>
                <c:pt idx="0">
                  <c:v>Import</c:v>
                </c:pt>
              </c:strCache>
            </c:strRef>
          </c:tx>
          <c:spPr>
            <a:solidFill>
              <a:schemeClr val="tx2">
                <a:lumMod val="25000"/>
                <a:lumOff val="75000"/>
              </a:schemeClr>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Sheet1!$B$3:$L$3</c:f>
              <c:numCache>
                <c:formatCode>_ * #,##0.0_ ;_ * \-#,##0.0_ ;_ * "-"??_ ;_ @_ </c:formatCode>
                <c:ptCount val="11"/>
                <c:pt idx="0">
                  <c:v>186</c:v>
                </c:pt>
                <c:pt idx="1">
                  <c:v>189.8</c:v>
                </c:pt>
                <c:pt idx="2">
                  <c:v>198.6</c:v>
                </c:pt>
                <c:pt idx="3">
                  <c:v>217.7</c:v>
                </c:pt>
                <c:pt idx="4">
                  <c:v>238.1</c:v>
                </c:pt>
                <c:pt idx="5">
                  <c:v>250.1</c:v>
                </c:pt>
                <c:pt idx="6">
                  <c:v>260.89999999999998</c:v>
                </c:pt>
                <c:pt idx="7">
                  <c:v>279.3</c:v>
                </c:pt>
                <c:pt idx="8">
                  <c:v>297.7</c:v>
                </c:pt>
                <c:pt idx="9">
                  <c:v>315.8</c:v>
                </c:pt>
                <c:pt idx="10">
                  <c:v>334</c:v>
                </c:pt>
              </c:numCache>
            </c:numRef>
          </c:val>
          <c:extLst>
            <c:ext xmlns:c16="http://schemas.microsoft.com/office/drawing/2014/chart" uri="{C3380CC4-5D6E-409C-BE32-E72D297353CC}">
              <c16:uniqueId val="{00000001-3131-44A5-94D4-C1B362F6E44D}"/>
            </c:ext>
          </c:extLst>
        </c:ser>
        <c:ser>
          <c:idx val="2"/>
          <c:order val="2"/>
          <c:tx>
            <c:strRef>
              <c:f>Sheet1!$A$4</c:f>
              <c:strCache>
                <c:ptCount val="1"/>
                <c:pt idx="0">
                  <c:v>Total</c:v>
                </c:pt>
              </c:strCache>
            </c:strRef>
          </c:tx>
          <c:spPr>
            <a:solidFill>
              <a:schemeClr val="bg1"/>
            </a:solidFill>
            <a:ln>
              <a:noFill/>
            </a:ln>
            <a:effectLst/>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Sheet1!$B$4:$L$4</c:f>
              <c:numCache>
                <c:formatCode>_ * #,##0.0_ ;_ * \-#,##0.0_ ;_ * "-"??_ ;_ @_ </c:formatCode>
                <c:ptCount val="11"/>
                <c:pt idx="0">
                  <c:v>550.5</c:v>
                </c:pt>
                <c:pt idx="1">
                  <c:v>576.1</c:v>
                </c:pt>
                <c:pt idx="2">
                  <c:v>618.4</c:v>
                </c:pt>
                <c:pt idx="3">
                  <c:v>683.7</c:v>
                </c:pt>
                <c:pt idx="4">
                  <c:v>751.4</c:v>
                </c:pt>
                <c:pt idx="5">
                  <c:v>818.9</c:v>
                </c:pt>
                <c:pt idx="6">
                  <c:v>877.2</c:v>
                </c:pt>
                <c:pt idx="7">
                  <c:v>957.3</c:v>
                </c:pt>
                <c:pt idx="8">
                  <c:v>1037.8</c:v>
                </c:pt>
                <c:pt idx="9">
                  <c:v>1119.9000000000001</c:v>
                </c:pt>
                <c:pt idx="10">
                  <c:v>1203.0999999999999</c:v>
                </c:pt>
              </c:numCache>
            </c:numRef>
          </c:val>
          <c:extLst>
            <c:ext xmlns:c16="http://schemas.microsoft.com/office/drawing/2014/chart" uri="{C3380CC4-5D6E-409C-BE32-E72D297353CC}">
              <c16:uniqueId val="{00000002-3131-44A5-94D4-C1B362F6E44D}"/>
            </c:ext>
          </c:extLst>
        </c:ser>
        <c:dLbls>
          <c:showLegendKey val="0"/>
          <c:showVal val="0"/>
          <c:showCatName val="0"/>
          <c:showSerName val="0"/>
          <c:showPercent val="0"/>
          <c:showBubbleSize val="0"/>
        </c:dLbls>
        <c:gapWidth val="80"/>
        <c:overlap val="100"/>
        <c:axId val="101512704"/>
        <c:axId val="101514240"/>
      </c:barChart>
      <c:catAx>
        <c:axId val="101512704"/>
        <c:scaling>
          <c:orientation val="minMax"/>
        </c:scaling>
        <c:delete val="0"/>
        <c:axPos val="b"/>
        <c:numFmt formatCode="General" sourceLinked="1"/>
        <c:majorTickMark val="none"/>
        <c:minorTickMark val="none"/>
        <c:tickLblPos val="nextTo"/>
        <c:spPr>
          <a:noFill/>
          <a:ln w="9525" cap="flat" cmpd="sng" algn="ctr">
            <a:solidFill>
              <a:schemeClr val="tx2"/>
            </a:solidFill>
            <a:round/>
          </a:ln>
          <a:effectLst/>
        </c:spPr>
        <c:txPr>
          <a:bodyPr rot="-60000000" spcFirstLastPara="1" vertOverflow="ellipsis" vert="horz" wrap="square" anchor="ctr" anchorCtr="1"/>
          <a:lstStyle/>
          <a:p>
            <a:pPr>
              <a:defRPr sz="10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4240"/>
        <c:crosses val="autoZero"/>
        <c:auto val="1"/>
        <c:lblAlgn val="ctr"/>
        <c:lblOffset val="100"/>
        <c:noMultiLvlLbl val="0"/>
      </c:catAx>
      <c:valAx>
        <c:axId val="101514240"/>
        <c:scaling>
          <c:orientation val="minMax"/>
          <c:max val="1500"/>
          <c:min val="0"/>
        </c:scaling>
        <c:delete val="0"/>
        <c:axPos val="l"/>
        <c:numFmt formatCode="#,##0" sourceLinked="0"/>
        <c:majorTickMark val="out"/>
        <c:minorTickMark val="none"/>
        <c:tickLblPos val="nextTo"/>
        <c:spPr>
          <a:noFill/>
          <a:ln>
            <a:solidFill>
              <a:schemeClr val="tx2"/>
            </a:solidFill>
          </a:ln>
          <a:effectLst/>
        </c:spPr>
        <c:txPr>
          <a:bodyPr rot="-60000000" spcFirstLastPara="1" vertOverflow="ellipsis" vert="horz" wrap="square" anchor="ctr" anchorCtr="1"/>
          <a:lstStyle/>
          <a:p>
            <a:pPr>
              <a:defRPr sz="105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crossAx val="101512704"/>
        <c:crosses val="autoZero"/>
        <c:crossBetween val="between"/>
        <c:majorUnit val="200"/>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214D79"/>
                </a:solidFill>
                <a:latin typeface="Arial" panose="020B0604020202020204" pitchFamily="34" charset="0"/>
                <a:ea typeface="+mn-ea"/>
                <a:cs typeface="Arial" panose="020B0604020202020204" pitchFamily="34" charset="0"/>
              </a:defRPr>
            </a:pPr>
            <a:endParaRPr lang="zh-CN"/>
          </a:p>
        </c:txPr>
      </c:dTable>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050">
          <a:solidFill>
            <a:srgbClr val="214D79"/>
          </a:solidFill>
          <a:latin typeface="Arial" panose="020B0604020202020204" pitchFamily="34" charset="0"/>
          <a:cs typeface="Arial" panose="020B0604020202020204" pitchFamily="34" charset="0"/>
        </a:defRPr>
      </a:pPr>
      <a:endParaRPr lang="zh-CN"/>
    </a:p>
  </c:txPr>
  <c:externalData r:id="rId1">
    <c:autoUpdate val="0"/>
  </c:externalData>
  <c:userShapes r:id="rId2"/>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9.9147947327652988E-2"/>
          <c:y val="7.5052854122621568E-2"/>
          <c:w val="0.82765298218435324"/>
          <c:h val="0.80021141649048622"/>
        </c:manualLayout>
      </c:layout>
      <c:scatterChart>
        <c:scatterStyle val="lineMarker"/>
        <c:varyColors val="0"/>
        <c:ser>
          <c:idx val="0"/>
          <c:order val="0"/>
          <c:spPr>
            <a:ln w="19050" cmpd="sng" algn="ctr">
              <a:solidFill>
                <a:srgbClr val="17426B"/>
              </a:solidFill>
              <a:prstDash val="solid"/>
            </a:ln>
          </c:spPr>
          <c:marker>
            <c:symbol val="none"/>
          </c:marker>
          <c:dLbls>
            <c:dLbl>
              <c:idx val="0"/>
              <c:layout>
                <c:manualLayout>
                  <c:x val="4.4926413632842756E-2"/>
                  <c:y val="-4.281183932346723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149-405B-AA41-2B74F8FCEC7A}"/>
                </c:ext>
              </c:extLst>
            </c:dLbl>
            <c:dLbl>
              <c:idx val="1"/>
              <c:layout>
                <c:manualLayout>
                  <c:x val="0"/>
                  <c:y val="-4.281183932346723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149-405B-AA41-2B74F8FCEC7A}"/>
                </c:ext>
              </c:extLst>
            </c:dLbl>
            <c:dLbl>
              <c:idx val="2"/>
              <c:layout>
                <c:manualLayout>
                  <c:x val="0"/>
                  <c:y val="-4.281183932346723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149-405B-AA41-2B74F8FCEC7A}"/>
                </c:ext>
              </c:extLst>
            </c:dLbl>
            <c:dLbl>
              <c:idx val="3"/>
              <c:layout>
                <c:manualLayout>
                  <c:x val="-1.2006196746707979E-2"/>
                  <c:y val="-7.3467230443974629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149-405B-AA41-2B74F8FCEC7A}"/>
                </c:ext>
              </c:extLst>
            </c:dLbl>
            <c:dLbl>
              <c:idx val="4"/>
              <c:layout>
                <c:manualLayout>
                  <c:x val="-2.4399690162664602E-2"/>
                  <c:y val="-7.9281183932346719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149-405B-AA41-2B74F8FCEC7A}"/>
                </c:ext>
              </c:extLst>
            </c:dLbl>
            <c:dLbl>
              <c:idx val="5"/>
              <c:layout>
                <c:manualLayout>
                  <c:x val="0"/>
                  <c:y val="-4.281183932346723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149-405B-AA41-2B74F8FCEC7A}"/>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2018</c:v>
                </c:pt>
                <c:pt idx="1">
                  <c:v>2019</c:v>
                </c:pt>
                <c:pt idx="2">
                  <c:v>2020</c:v>
                </c:pt>
                <c:pt idx="3">
                  <c:v>2021</c:v>
                </c:pt>
                <c:pt idx="4">
                  <c:v>2022</c:v>
                </c:pt>
                <c:pt idx="5">
                  <c:v>2023</c:v>
                </c:pt>
              </c:numCache>
            </c:numRef>
          </c:xVal>
          <c:yVal>
            <c:numRef>
              <c:f>Sheet1!$A$2:$F$2</c:f>
              <c:numCache>
                <c:formatCode>General</c:formatCode>
                <c:ptCount val="6"/>
                <c:pt idx="0">
                  <c:v>0.59</c:v>
                </c:pt>
                <c:pt idx="1">
                  <c:v>0.57999999999999996</c:v>
                </c:pt>
                <c:pt idx="2">
                  <c:v>0.57999999999999996</c:v>
                </c:pt>
                <c:pt idx="3">
                  <c:v>0.56999999999999995</c:v>
                </c:pt>
                <c:pt idx="4">
                  <c:v>0.63</c:v>
                </c:pt>
                <c:pt idx="5">
                  <c:v>0.75</c:v>
                </c:pt>
              </c:numCache>
            </c:numRef>
          </c:yVal>
          <c:smooth val="0"/>
          <c:extLst>
            <c:ext xmlns:c16="http://schemas.microsoft.com/office/drawing/2014/chart" uri="{C3380CC4-5D6E-409C-BE32-E72D297353CC}">
              <c16:uniqueId val="{00000006-8149-405B-AA41-2B74F8FCEC7A}"/>
            </c:ext>
          </c:extLst>
        </c:ser>
        <c:dLbls>
          <c:showLegendKey val="0"/>
          <c:showVal val="0"/>
          <c:showCatName val="0"/>
          <c:showSerName val="0"/>
          <c:showPercent val="0"/>
          <c:showBubbleSize val="0"/>
        </c:dLbls>
        <c:axId val="4"/>
        <c:axId val="5"/>
      </c:scatterChart>
      <c:valAx>
        <c:axId val="4"/>
        <c:scaling>
          <c:orientation val="minMax"/>
          <c:max val="2023"/>
          <c:min val="2018"/>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5"/>
        <c:crosses val="min"/>
        <c:crossBetween val="midCat"/>
        <c:majorUnit val="1"/>
      </c:valAx>
      <c:valAx>
        <c:axId val="5"/>
        <c:scaling>
          <c:orientation val="minMax"/>
          <c:max val="0.8"/>
          <c:min val="0"/>
        </c:scaling>
        <c:delete val="0"/>
        <c:axPos val="l"/>
        <c:majorGridlines>
          <c:spPr>
            <a:ln>
              <a:noFill/>
            </a:ln>
          </c:spPr>
        </c:majorGridlines>
        <c:numFmt formatCode="#,##0.0;&quot;-&quot;#,##0.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4"/>
        <c:crosses val="min"/>
        <c:crossBetween val="midCat"/>
        <c:majorUnit val="0.1"/>
      </c:valAx>
    </c:plotArea>
    <c:plotVisOnly val="0"/>
    <c:dispBlanksAs val="gap"/>
    <c:showDLblsOverMax val="1"/>
  </c:chart>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5703380588876772"/>
          <c:y val="7.5052854122621568E-2"/>
          <c:w val="0.77426390403489642"/>
          <c:h val="0.80021141649048622"/>
        </c:manualLayout>
      </c:layout>
      <c:scatterChart>
        <c:scatterStyle val="lineMarker"/>
        <c:varyColors val="0"/>
        <c:ser>
          <c:idx val="0"/>
          <c:order val="0"/>
          <c:spPr>
            <a:ln w="19050" cmpd="sng" algn="ctr">
              <a:solidFill>
                <a:srgbClr val="17426B"/>
              </a:solidFill>
              <a:prstDash val="solid"/>
            </a:ln>
          </c:spPr>
          <c:marker>
            <c:symbol val="none"/>
          </c:marker>
          <c:dLbls>
            <c:dLbl>
              <c:idx val="0"/>
              <c:layout>
                <c:manualLayout>
                  <c:x val="5.8160668847691749E-2"/>
                  <c:y val="4.3340380549682873E-2"/>
                </c:manualLayout>
              </c:layout>
              <c:numFmt formatCode="#,##0;&quot;-&quot;#,##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AE92-45A1-B73F-AE79275A96A6}"/>
                </c:ext>
              </c:extLst>
            </c:dLbl>
            <c:dLbl>
              <c:idx val="1"/>
              <c:layout>
                <c:manualLayout>
                  <c:x val="9.8146128680479828E-3"/>
                  <c:y val="6.2896405919661738E-2"/>
                </c:manualLayout>
              </c:layout>
              <c:numFmt formatCode="#,##0;&quot;-&quot;#,##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AE92-45A1-B73F-AE79275A96A6}"/>
                </c:ext>
              </c:extLst>
            </c:dLbl>
            <c:dLbl>
              <c:idx val="2"/>
              <c:layout>
                <c:manualLayout>
                  <c:x val="9.8146128680479828E-3"/>
                  <c:y val="6.2896405919661738E-2"/>
                </c:manualLayout>
              </c:layout>
              <c:numFmt formatCode="#,##0;&quot;-&quot;#,##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AE92-45A1-B73F-AE79275A96A6}"/>
                </c:ext>
              </c:extLst>
            </c:dLbl>
            <c:dLbl>
              <c:idx val="3"/>
              <c:layout>
                <c:manualLayout>
                  <c:x val="9.8146128680479828E-3"/>
                  <c:y val="6.2896405919661738E-2"/>
                </c:manualLayout>
              </c:layout>
              <c:numFmt formatCode="#,##0;&quot;-&quot;#,##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AE92-45A1-B73F-AE79275A96A6}"/>
                </c:ext>
              </c:extLst>
            </c:dLbl>
            <c:dLbl>
              <c:idx val="4"/>
              <c:layout>
                <c:manualLayout>
                  <c:x val="9.8146128680479828E-3"/>
                  <c:y val="6.2896405919661738E-2"/>
                </c:manualLayout>
              </c:layout>
              <c:numFmt formatCode="#,##0;&quot;-&quot;#,##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AE92-45A1-B73F-AE79275A96A6}"/>
                </c:ext>
              </c:extLst>
            </c:dLbl>
            <c:dLbl>
              <c:idx val="5"/>
              <c:layout>
                <c:manualLayout>
                  <c:x val="9.8146128680479828E-3"/>
                  <c:y val="6.2896405919661738E-2"/>
                </c:manualLayout>
              </c:layout>
              <c:numFmt formatCode="#,##0;&quot;-&quot;#,##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AE92-45A1-B73F-AE79275A96A6}"/>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Sheet1!$A$1:$F$1</c:f>
              <c:numCache>
                <c:formatCode>General</c:formatCode>
                <c:ptCount val="6"/>
                <c:pt idx="0">
                  <c:v>2018</c:v>
                </c:pt>
                <c:pt idx="1">
                  <c:v>2019</c:v>
                </c:pt>
                <c:pt idx="2">
                  <c:v>2020</c:v>
                </c:pt>
                <c:pt idx="3">
                  <c:v>2021</c:v>
                </c:pt>
                <c:pt idx="4">
                  <c:v>2022</c:v>
                </c:pt>
                <c:pt idx="5">
                  <c:v>2023</c:v>
                </c:pt>
              </c:numCache>
            </c:numRef>
          </c:xVal>
          <c:yVal>
            <c:numRef>
              <c:f>Sheet1!$A$2:$F$2</c:f>
              <c:numCache>
                <c:formatCode>General</c:formatCode>
                <c:ptCount val="6"/>
                <c:pt idx="0">
                  <c:v>64643</c:v>
                </c:pt>
                <c:pt idx="1">
                  <c:v>70494</c:v>
                </c:pt>
                <c:pt idx="2">
                  <c:v>74641</c:v>
                </c:pt>
                <c:pt idx="3">
                  <c:v>82667</c:v>
                </c:pt>
                <c:pt idx="4">
                  <c:v>86933</c:v>
                </c:pt>
                <c:pt idx="5">
                  <c:v>92530</c:v>
                </c:pt>
              </c:numCache>
            </c:numRef>
          </c:yVal>
          <c:smooth val="0"/>
          <c:extLst>
            <c:ext xmlns:c16="http://schemas.microsoft.com/office/drawing/2014/chart" uri="{C3380CC4-5D6E-409C-BE32-E72D297353CC}">
              <c16:uniqueId val="{00000006-AE92-45A1-B73F-AE79275A96A6}"/>
            </c:ext>
          </c:extLst>
        </c:ser>
        <c:dLbls>
          <c:showLegendKey val="0"/>
          <c:showVal val="0"/>
          <c:showCatName val="0"/>
          <c:showSerName val="0"/>
          <c:showPercent val="0"/>
          <c:showBubbleSize val="0"/>
        </c:dLbls>
        <c:axId val="4"/>
        <c:axId val="5"/>
      </c:scatterChart>
      <c:valAx>
        <c:axId val="4"/>
        <c:scaling>
          <c:orientation val="minMax"/>
          <c:max val="2023"/>
          <c:min val="2018"/>
        </c:scaling>
        <c:delete val="0"/>
        <c:axPos val="b"/>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5"/>
        <c:crosses val="min"/>
        <c:crossBetween val="midCat"/>
        <c:majorUnit val="1"/>
      </c:valAx>
      <c:valAx>
        <c:axId val="5"/>
        <c:scaling>
          <c:orientation val="minMax"/>
          <c:max val="10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4"/>
        <c:crosses val="min"/>
        <c:crossBetween val="midCat"/>
        <c:majorUnit val="10000"/>
      </c:valAx>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0712959524693653E-2"/>
          <c:y val="0.10980662983425414"/>
          <c:w val="0.92963238024507988"/>
          <c:h val="0.78314917127071826"/>
        </c:manualLayout>
      </c:layout>
      <c:barChart>
        <c:barDir val="col"/>
        <c:grouping val="stacked"/>
        <c:varyColors val="0"/>
        <c:ser>
          <c:idx val="0"/>
          <c:order val="0"/>
          <c:spPr>
            <a:solidFill>
              <a:srgbClr val="9DB1CF"/>
            </a:solidFill>
            <a:ln>
              <a:noFill/>
            </a:ln>
          </c:spPr>
          <c:invertIfNegative val="0"/>
          <c:dLbls>
            <c:dLbl>
              <c:idx val="0"/>
              <c:layout>
                <c:manualLayout>
                  <c:x val="0"/>
                  <c:y val="-0.24378453038674033"/>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E35-49A2-A562-89B467280BB9}"/>
                </c:ext>
              </c:extLst>
            </c:dLbl>
            <c:dLbl>
              <c:idx val="1"/>
              <c:layout>
                <c:manualLayout>
                  <c:x val="0"/>
                  <c:y val="-0.26312154696132595"/>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E35-49A2-A562-89B467280BB9}"/>
                </c:ext>
              </c:extLst>
            </c:dLbl>
            <c:dLbl>
              <c:idx val="2"/>
              <c:layout>
                <c:manualLayout>
                  <c:x val="0"/>
                  <c:y val="-0.27831491712707185"/>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E35-49A2-A562-89B467280BB9}"/>
                </c:ext>
              </c:extLst>
            </c:dLbl>
            <c:dLbl>
              <c:idx val="3"/>
              <c:layout>
                <c:manualLayout>
                  <c:x val="0"/>
                  <c:y val="-0.28383977900552487"/>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E35-49A2-A562-89B467280BB9}"/>
                </c:ext>
              </c:extLst>
            </c:dLbl>
            <c:dLbl>
              <c:idx val="4"/>
              <c:layout>
                <c:manualLayout>
                  <c:x val="0"/>
                  <c:y val="-0.31146408839779005"/>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EE35-49A2-A562-89B467280BB9}"/>
                </c:ext>
              </c:extLst>
            </c:dLbl>
            <c:dLbl>
              <c:idx val="5"/>
              <c:layout>
                <c:manualLayout>
                  <c:x val="0"/>
                  <c:y val="-0.32251381215469616"/>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EE35-49A2-A562-89B467280BB9}"/>
                </c:ext>
              </c:extLst>
            </c:dLbl>
            <c:dLbl>
              <c:idx val="6"/>
              <c:layout>
                <c:manualLayout>
                  <c:x val="0"/>
                  <c:y val="-0.33632596685082872"/>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EE35-49A2-A562-89B467280BB9}"/>
                </c:ext>
              </c:extLst>
            </c:dLbl>
            <c:dLbl>
              <c:idx val="7"/>
              <c:layout>
                <c:manualLayout>
                  <c:x val="0"/>
                  <c:y val="-0.35635359116022097"/>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EE35-49A2-A562-89B467280BB9}"/>
                </c:ext>
              </c:extLst>
            </c:dLbl>
            <c:dLbl>
              <c:idx val="8"/>
              <c:layout>
                <c:manualLayout>
                  <c:x val="0"/>
                  <c:y val="-0.37638121546961328"/>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EE35-49A2-A562-89B467280BB9}"/>
                </c:ext>
              </c:extLst>
            </c:dLbl>
            <c:dLbl>
              <c:idx val="9"/>
              <c:layout>
                <c:manualLayout>
                  <c:x val="0"/>
                  <c:y val="-0.39502762430939226"/>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EE35-49A2-A562-89B467280BB9}"/>
                </c:ext>
              </c:extLst>
            </c:dLbl>
            <c:dLbl>
              <c:idx val="10"/>
              <c:layout>
                <c:manualLayout>
                  <c:x val="0"/>
                  <c:y val="-0.41712707182320441"/>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EE35-49A2-A562-89B467280BB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60</c:v>
                </c:pt>
                <c:pt idx="1">
                  <c:v>66</c:v>
                </c:pt>
                <c:pt idx="2">
                  <c:v>70.599999999999994</c:v>
                </c:pt>
                <c:pt idx="3">
                  <c:v>72.400000000000006</c:v>
                </c:pt>
                <c:pt idx="4">
                  <c:v>81</c:v>
                </c:pt>
                <c:pt idx="5">
                  <c:v>84.4</c:v>
                </c:pt>
                <c:pt idx="6">
                  <c:v>88.6</c:v>
                </c:pt>
                <c:pt idx="7">
                  <c:v>94.5</c:v>
                </c:pt>
                <c:pt idx="8">
                  <c:v>100.6</c:v>
                </c:pt>
                <c:pt idx="9">
                  <c:v>106.6</c:v>
                </c:pt>
                <c:pt idx="10">
                  <c:v>113.1</c:v>
                </c:pt>
              </c:numCache>
            </c:numRef>
          </c:val>
          <c:extLst>
            <c:ext xmlns:c16="http://schemas.microsoft.com/office/drawing/2014/chart" uri="{C3380CC4-5D6E-409C-BE32-E72D297353CC}">
              <c16:uniqueId val="{0000000B-EE35-49A2-A562-89B467280BB9}"/>
            </c:ext>
          </c:extLst>
        </c:ser>
        <c:dLbls>
          <c:showLegendKey val="0"/>
          <c:showVal val="0"/>
          <c:showCatName val="0"/>
          <c:showSerName val="0"/>
          <c:showPercent val="0"/>
          <c:showBubbleSize val="0"/>
        </c:dLbls>
        <c:gapWidth val="80"/>
        <c:overlap val="100"/>
        <c:axId val="1343546783"/>
        <c:axId val="1"/>
      </c:barChart>
      <c:catAx>
        <c:axId val="134354678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2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Arial"/>
                <a:ea typeface="Arial"/>
                <a:cs typeface="Arial"/>
                <a:sym typeface="Arial"/>
              </a:defRPr>
            </a:pPr>
            <a:endParaRPr lang="zh-CN"/>
          </a:p>
        </c:txPr>
        <c:crossAx val="1343546783"/>
        <c:crosses val="min"/>
        <c:crossBetween val="between"/>
        <c:majorUnit val="20"/>
      </c:valAx>
    </c:plotArea>
    <c:plotVisOnly val="0"/>
    <c:dispBlanksAs val="gap"/>
    <c:showDLblsOverMax val="1"/>
  </c:chart>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522331566994701"/>
          <c:y val="7.8586497890295356E-2"/>
          <c:w val="0.85844057532172602"/>
          <c:h val="0.84282700421940926"/>
        </c:manualLayout>
      </c:layout>
      <c:scatterChart>
        <c:scatterStyle val="lineMarker"/>
        <c:varyColors val="0"/>
        <c:ser>
          <c:idx val="0"/>
          <c:order val="0"/>
          <c:spPr>
            <a:ln w="19050" cmpd="sng" algn="ctr">
              <a:solidFill>
                <a:srgbClr val="17426B"/>
              </a:solidFill>
              <a:prstDash val="solid"/>
            </a:ln>
          </c:spPr>
          <c:marker>
            <c:symbol val="none"/>
          </c:marker>
          <c:dLbls>
            <c:dLbl>
              <c:idx val="0"/>
              <c:layout>
                <c:manualLayout>
                  <c:x val="4.8826646479939437E-2"/>
                  <c:y val="7.0147679324894519E-2"/>
                </c:manualLayout>
              </c:layout>
              <c:numFmt formatCode="#,##0.00;&quot;-&quot;#,##0.00" sourceLinked="0"/>
              <c:spPr>
                <a:noFill/>
                <a:ln>
                  <a:noFill/>
                </a:ln>
              </c:spPr>
              <c:txPr>
                <a:bodyPr wrap="none"/>
                <a:lstStyle/>
                <a:p>
                  <a:pPr>
                    <a:defRPr sz="105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E429-4BB5-881A-ACA09EB515B3}"/>
                </c:ext>
              </c:extLst>
            </c:dLbl>
            <c:dLbl>
              <c:idx val="27"/>
              <c:layout>
                <c:manualLayout>
                  <c:x val="0"/>
                  <c:y val="4.3248945147679324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E429-4BB5-881A-ACA09EB515B3}"/>
                </c:ext>
              </c:extLst>
            </c:dLbl>
            <c:dLbl>
              <c:idx val="53"/>
              <c:layout>
                <c:manualLayout>
                  <c:x val="0"/>
                  <c:y val="-4.2721518987341771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E429-4BB5-881A-ACA09EB515B3}"/>
                </c:ext>
              </c:extLst>
            </c:dLbl>
            <c:dLbl>
              <c:idx val="71"/>
              <c:layout>
                <c:manualLayout>
                  <c:x val="0"/>
                  <c:y val="4.3248945147679324E-2"/>
                </c:manualLayout>
              </c:layout>
              <c:numFmt formatCode="#,##0.00;&quot;-&quot;#,##0.00" sourceLinked="0"/>
              <c:spPr>
                <a:noFill/>
                <a:ln>
                  <a:noFill/>
                </a:ln>
              </c:spPr>
              <c:txPr>
                <a:bodyPr wrap="none"/>
                <a:lstStyle/>
                <a:p>
                  <a:pPr>
                    <a:defRPr sz="1000" b="1" i="1" kern="1200">
                      <a:solidFill>
                        <a:srgbClr val="17426B"/>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E429-4BB5-881A-ACA09EB515B3}"/>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xVal>
            <c:numRef>
              <c:f>Sheet1!$A$1:$BT$1</c:f>
              <c:numCache>
                <c:formatCode>General</c:formatCode>
                <c:ptCount val="72"/>
                <c:pt idx="0">
                  <c:v>17532</c:v>
                </c:pt>
                <c:pt idx="1">
                  <c:v>17563</c:v>
                </c:pt>
                <c:pt idx="2">
                  <c:v>17591</c:v>
                </c:pt>
                <c:pt idx="3">
                  <c:v>17622</c:v>
                </c:pt>
                <c:pt idx="4">
                  <c:v>17652</c:v>
                </c:pt>
                <c:pt idx="5">
                  <c:v>17683</c:v>
                </c:pt>
                <c:pt idx="6">
                  <c:v>17713</c:v>
                </c:pt>
                <c:pt idx="7">
                  <c:v>17744</c:v>
                </c:pt>
                <c:pt idx="8">
                  <c:v>17775</c:v>
                </c:pt>
                <c:pt idx="9">
                  <c:v>17805</c:v>
                </c:pt>
                <c:pt idx="10">
                  <c:v>17836</c:v>
                </c:pt>
                <c:pt idx="11">
                  <c:v>17866</c:v>
                </c:pt>
                <c:pt idx="12">
                  <c:v>17897</c:v>
                </c:pt>
                <c:pt idx="13">
                  <c:v>17928</c:v>
                </c:pt>
                <c:pt idx="14">
                  <c:v>17956</c:v>
                </c:pt>
                <c:pt idx="15">
                  <c:v>17987</c:v>
                </c:pt>
                <c:pt idx="16">
                  <c:v>18017</c:v>
                </c:pt>
                <c:pt idx="17">
                  <c:v>18048</c:v>
                </c:pt>
                <c:pt idx="18">
                  <c:v>18078</c:v>
                </c:pt>
                <c:pt idx="19">
                  <c:v>18109</c:v>
                </c:pt>
                <c:pt idx="20">
                  <c:v>18140</c:v>
                </c:pt>
                <c:pt idx="21">
                  <c:v>18170</c:v>
                </c:pt>
                <c:pt idx="22">
                  <c:v>18201</c:v>
                </c:pt>
                <c:pt idx="23">
                  <c:v>18231</c:v>
                </c:pt>
                <c:pt idx="24">
                  <c:v>18262</c:v>
                </c:pt>
                <c:pt idx="25">
                  <c:v>18293</c:v>
                </c:pt>
                <c:pt idx="26">
                  <c:v>18322</c:v>
                </c:pt>
                <c:pt idx="27">
                  <c:v>18353</c:v>
                </c:pt>
                <c:pt idx="28">
                  <c:v>18383</c:v>
                </c:pt>
                <c:pt idx="29">
                  <c:v>18414</c:v>
                </c:pt>
                <c:pt idx="30">
                  <c:v>18444</c:v>
                </c:pt>
                <c:pt idx="31">
                  <c:v>18475</c:v>
                </c:pt>
                <c:pt idx="32">
                  <c:v>18506</c:v>
                </c:pt>
                <c:pt idx="33">
                  <c:v>18536</c:v>
                </c:pt>
                <c:pt idx="34">
                  <c:v>18567</c:v>
                </c:pt>
                <c:pt idx="35">
                  <c:v>18597</c:v>
                </c:pt>
                <c:pt idx="36">
                  <c:v>18628</c:v>
                </c:pt>
                <c:pt idx="37">
                  <c:v>18659</c:v>
                </c:pt>
                <c:pt idx="38">
                  <c:v>18687</c:v>
                </c:pt>
                <c:pt idx="39">
                  <c:v>18718</c:v>
                </c:pt>
                <c:pt idx="40">
                  <c:v>18748</c:v>
                </c:pt>
                <c:pt idx="41">
                  <c:v>18779</c:v>
                </c:pt>
                <c:pt idx="42">
                  <c:v>18809</c:v>
                </c:pt>
                <c:pt idx="43">
                  <c:v>18840</c:v>
                </c:pt>
                <c:pt idx="44">
                  <c:v>18871</c:v>
                </c:pt>
                <c:pt idx="45">
                  <c:v>18901</c:v>
                </c:pt>
                <c:pt idx="46">
                  <c:v>18932</c:v>
                </c:pt>
                <c:pt idx="47">
                  <c:v>18962</c:v>
                </c:pt>
                <c:pt idx="48">
                  <c:v>18993</c:v>
                </c:pt>
                <c:pt idx="49">
                  <c:v>19024</c:v>
                </c:pt>
                <c:pt idx="50">
                  <c:v>19052</c:v>
                </c:pt>
                <c:pt idx="51">
                  <c:v>19083</c:v>
                </c:pt>
                <c:pt idx="52">
                  <c:v>19113</c:v>
                </c:pt>
                <c:pt idx="53">
                  <c:v>19144</c:v>
                </c:pt>
                <c:pt idx="54">
                  <c:v>19174</c:v>
                </c:pt>
                <c:pt idx="55">
                  <c:v>19205</c:v>
                </c:pt>
                <c:pt idx="56">
                  <c:v>19236</c:v>
                </c:pt>
                <c:pt idx="57">
                  <c:v>19266</c:v>
                </c:pt>
                <c:pt idx="58">
                  <c:v>19297</c:v>
                </c:pt>
                <c:pt idx="59">
                  <c:v>19327</c:v>
                </c:pt>
                <c:pt idx="60">
                  <c:v>19358</c:v>
                </c:pt>
                <c:pt idx="61">
                  <c:v>19389</c:v>
                </c:pt>
                <c:pt idx="62">
                  <c:v>19417</c:v>
                </c:pt>
                <c:pt idx="63">
                  <c:v>19448</c:v>
                </c:pt>
                <c:pt idx="64">
                  <c:v>19478</c:v>
                </c:pt>
                <c:pt idx="65">
                  <c:v>19509</c:v>
                </c:pt>
                <c:pt idx="66">
                  <c:v>19539</c:v>
                </c:pt>
                <c:pt idx="67">
                  <c:v>19570</c:v>
                </c:pt>
                <c:pt idx="68">
                  <c:v>19601</c:v>
                </c:pt>
                <c:pt idx="69">
                  <c:v>19631</c:v>
                </c:pt>
                <c:pt idx="70">
                  <c:v>19662</c:v>
                </c:pt>
                <c:pt idx="71">
                  <c:v>19692</c:v>
                </c:pt>
              </c:numCache>
            </c:numRef>
          </c:xVal>
          <c:yVal>
            <c:numRef>
              <c:f>Sheet1!$A$2:$BT$2</c:f>
              <c:numCache>
                <c:formatCode>General</c:formatCode>
                <c:ptCount val="72"/>
                <c:pt idx="0">
                  <c:v>69.077269999999999</c:v>
                </c:pt>
                <c:pt idx="1">
                  <c:v>65.317499999999995</c:v>
                </c:pt>
                <c:pt idx="2">
                  <c:v>66.016670000000005</c:v>
                </c:pt>
                <c:pt idx="3">
                  <c:v>71.959050000000005</c:v>
                </c:pt>
                <c:pt idx="4">
                  <c:v>76.874089999999995</c:v>
                </c:pt>
                <c:pt idx="5">
                  <c:v>74.404759999999996</c:v>
                </c:pt>
                <c:pt idx="6">
                  <c:v>74.254090000000005</c:v>
                </c:pt>
                <c:pt idx="7">
                  <c:v>72.528260000000003</c:v>
                </c:pt>
                <c:pt idx="8">
                  <c:v>78.603480000000005</c:v>
                </c:pt>
                <c:pt idx="9">
                  <c:v>81.032169999999994</c:v>
                </c:pt>
                <c:pt idx="10">
                  <c:v>64.748180000000005</c:v>
                </c:pt>
                <c:pt idx="11">
                  <c:v>56.547499999999999</c:v>
                </c:pt>
                <c:pt idx="12">
                  <c:v>59.58905</c:v>
                </c:pt>
                <c:pt idx="13">
                  <c:v>63.960500000000003</c:v>
                </c:pt>
                <c:pt idx="14">
                  <c:v>66.138570000000001</c:v>
                </c:pt>
                <c:pt idx="15">
                  <c:v>71.233329999999995</c:v>
                </c:pt>
                <c:pt idx="16">
                  <c:v>71.37227</c:v>
                </c:pt>
                <c:pt idx="17">
                  <c:v>64.220500000000001</c:v>
                </c:pt>
                <c:pt idx="18">
                  <c:v>63.919130000000003</c:v>
                </c:pt>
                <c:pt idx="19">
                  <c:v>59.041820000000001</c:v>
                </c:pt>
                <c:pt idx="20">
                  <c:v>62.82667</c:v>
                </c:pt>
                <c:pt idx="21">
                  <c:v>59.713039999999999</c:v>
                </c:pt>
                <c:pt idx="22">
                  <c:v>63.2119</c:v>
                </c:pt>
                <c:pt idx="23">
                  <c:v>67.31</c:v>
                </c:pt>
                <c:pt idx="24">
                  <c:v>63.585909999999998</c:v>
                </c:pt>
                <c:pt idx="25">
                  <c:v>55.656999999999996</c:v>
                </c:pt>
                <c:pt idx="26">
                  <c:v>32.011360000000003</c:v>
                </c:pt>
                <c:pt idx="27">
                  <c:v>18.466670000000001</c:v>
                </c:pt>
                <c:pt idx="28">
                  <c:v>29.6</c:v>
                </c:pt>
                <c:pt idx="29">
                  <c:v>40.266820000000003</c:v>
                </c:pt>
                <c:pt idx="30">
                  <c:v>43.242170000000002</c:v>
                </c:pt>
                <c:pt idx="31">
                  <c:v>44.735999999999997</c:v>
                </c:pt>
                <c:pt idx="32">
                  <c:v>40.909550000000003</c:v>
                </c:pt>
                <c:pt idx="33">
                  <c:v>40.189549999999997</c:v>
                </c:pt>
                <c:pt idx="34">
                  <c:v>42.69238</c:v>
                </c:pt>
                <c:pt idx="35">
                  <c:v>49.993639999999999</c:v>
                </c:pt>
                <c:pt idx="36">
                  <c:v>54.774000000000001</c:v>
                </c:pt>
                <c:pt idx="37">
                  <c:v>62.276499999999999</c:v>
                </c:pt>
                <c:pt idx="38">
                  <c:v>65.41</c:v>
                </c:pt>
                <c:pt idx="39">
                  <c:v>64.760949999999994</c:v>
                </c:pt>
                <c:pt idx="40">
                  <c:v>68.494</c:v>
                </c:pt>
                <c:pt idx="41">
                  <c:v>73.164090000000002</c:v>
                </c:pt>
                <c:pt idx="42">
                  <c:v>75.165909999999997</c:v>
                </c:pt>
                <c:pt idx="43">
                  <c:v>70.747140000000002</c:v>
                </c:pt>
                <c:pt idx="44">
                  <c:v>74.488640000000004</c:v>
                </c:pt>
                <c:pt idx="45">
                  <c:v>83.5381</c:v>
                </c:pt>
                <c:pt idx="46">
                  <c:v>81.05</c:v>
                </c:pt>
                <c:pt idx="47">
                  <c:v>74.219089999999994</c:v>
                </c:pt>
                <c:pt idx="48">
                  <c:v>86.505240000000001</c:v>
                </c:pt>
                <c:pt idx="49">
                  <c:v>97.129000000000005</c:v>
                </c:pt>
                <c:pt idx="50">
                  <c:v>117.2452</c:v>
                </c:pt>
                <c:pt idx="51">
                  <c:v>104.88800000000001</c:v>
                </c:pt>
                <c:pt idx="52">
                  <c:v>113.1114</c:v>
                </c:pt>
                <c:pt idx="53">
                  <c:v>122.711</c:v>
                </c:pt>
                <c:pt idx="54">
                  <c:v>111.92570000000001</c:v>
                </c:pt>
                <c:pt idx="55">
                  <c:v>100.4464</c:v>
                </c:pt>
                <c:pt idx="56">
                  <c:v>89.749549999999999</c:v>
                </c:pt>
                <c:pt idx="57">
                  <c:v>93.331900000000005</c:v>
                </c:pt>
                <c:pt idx="58">
                  <c:v>91.415450000000007</c:v>
                </c:pt>
                <c:pt idx="59">
                  <c:v>80.996669999999995</c:v>
                </c:pt>
                <c:pt idx="60">
                  <c:v>82.515910000000005</c:v>
                </c:pt>
                <c:pt idx="61">
                  <c:v>82.584999999999994</c:v>
                </c:pt>
                <c:pt idx="62">
                  <c:v>78.434349999999995</c:v>
                </c:pt>
                <c:pt idx="63">
                  <c:v>84.739469999999997</c:v>
                </c:pt>
                <c:pt idx="64">
                  <c:v>75.465999999999994</c:v>
                </c:pt>
                <c:pt idx="65">
                  <c:v>74.839089999999999</c:v>
                </c:pt>
                <c:pt idx="66">
                  <c:v>80.108099999999993</c:v>
                </c:pt>
                <c:pt idx="67">
                  <c:v>86.147729999999996</c:v>
                </c:pt>
                <c:pt idx="68">
                  <c:v>93.722380000000001</c:v>
                </c:pt>
                <c:pt idx="69">
                  <c:v>90.595910000000003</c:v>
                </c:pt>
                <c:pt idx="70">
                  <c:v>82.94</c:v>
                </c:pt>
                <c:pt idx="71">
                  <c:v>77.760999999999996</c:v>
                </c:pt>
              </c:numCache>
            </c:numRef>
          </c:yVal>
          <c:smooth val="0"/>
          <c:extLst>
            <c:ext xmlns:c16="http://schemas.microsoft.com/office/drawing/2014/chart" uri="{C3380CC4-5D6E-409C-BE32-E72D297353CC}">
              <c16:uniqueId val="{00000004-E429-4BB5-881A-ACA09EB515B3}"/>
            </c:ext>
          </c:extLst>
        </c:ser>
        <c:dLbls>
          <c:showLegendKey val="0"/>
          <c:showVal val="0"/>
          <c:showCatName val="0"/>
          <c:showSerName val="0"/>
          <c:showPercent val="0"/>
          <c:showBubbleSize val="0"/>
        </c:dLbls>
        <c:axId val="4"/>
        <c:axId val="5"/>
      </c:scatterChart>
      <c:valAx>
        <c:axId val="4"/>
        <c:scaling>
          <c:orientation val="minMax"/>
          <c:max val="19723"/>
          <c:min val="17532"/>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13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4"/>
        <c:crosses val="min"/>
        <c:crossBetween val="midCat"/>
        <c:majorUnit val="10"/>
      </c:valAx>
    </c:plotArea>
    <c:plotVisOnly val="0"/>
    <c:dispBlanksAs val="gap"/>
    <c:showDLblsOverMax val="1"/>
  </c:chart>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4098837209302326"/>
          <c:y val="6.3063063063063057E-2"/>
          <c:w val="0.77398255813953487"/>
          <c:h val="0.87387387387387383"/>
        </c:manualLayout>
      </c:layout>
      <c:scatterChart>
        <c:scatterStyle val="lineMarker"/>
        <c:varyColors val="0"/>
        <c:ser>
          <c:idx val="0"/>
          <c:order val="0"/>
          <c:spPr>
            <a:ln w="19050" cmpd="sng" algn="ctr">
              <a:solidFill>
                <a:srgbClr val="00ADEF"/>
              </a:solidFill>
              <a:prstDash val="solid"/>
            </a:ln>
          </c:spPr>
          <c:marker>
            <c:symbol val="none"/>
          </c:marker>
          <c:xVal>
            <c:numRef>
              <c:f>Sheet1!$A$1:$BT$1</c:f>
              <c:numCache>
                <c:formatCode>General</c:formatCode>
                <c:ptCount val="72"/>
                <c:pt idx="0">
                  <c:v>17532</c:v>
                </c:pt>
                <c:pt idx="1">
                  <c:v>17563</c:v>
                </c:pt>
                <c:pt idx="2">
                  <c:v>17591</c:v>
                </c:pt>
                <c:pt idx="3">
                  <c:v>17622</c:v>
                </c:pt>
                <c:pt idx="4">
                  <c:v>17652</c:v>
                </c:pt>
                <c:pt idx="5">
                  <c:v>17683</c:v>
                </c:pt>
                <c:pt idx="6">
                  <c:v>17713</c:v>
                </c:pt>
                <c:pt idx="7">
                  <c:v>17744</c:v>
                </c:pt>
                <c:pt idx="8">
                  <c:v>17775</c:v>
                </c:pt>
                <c:pt idx="9">
                  <c:v>17805</c:v>
                </c:pt>
                <c:pt idx="10">
                  <c:v>17836</c:v>
                </c:pt>
                <c:pt idx="11">
                  <c:v>17866</c:v>
                </c:pt>
                <c:pt idx="12">
                  <c:v>17897</c:v>
                </c:pt>
                <c:pt idx="13">
                  <c:v>17928</c:v>
                </c:pt>
                <c:pt idx="14">
                  <c:v>17956</c:v>
                </c:pt>
                <c:pt idx="15">
                  <c:v>17987</c:v>
                </c:pt>
                <c:pt idx="16">
                  <c:v>18017</c:v>
                </c:pt>
                <c:pt idx="17">
                  <c:v>18048</c:v>
                </c:pt>
                <c:pt idx="18">
                  <c:v>18078</c:v>
                </c:pt>
                <c:pt idx="19">
                  <c:v>18109</c:v>
                </c:pt>
                <c:pt idx="20">
                  <c:v>18140</c:v>
                </c:pt>
                <c:pt idx="21">
                  <c:v>18170</c:v>
                </c:pt>
                <c:pt idx="22">
                  <c:v>18201</c:v>
                </c:pt>
                <c:pt idx="23">
                  <c:v>18231</c:v>
                </c:pt>
                <c:pt idx="24">
                  <c:v>18262</c:v>
                </c:pt>
                <c:pt idx="25">
                  <c:v>18293</c:v>
                </c:pt>
                <c:pt idx="26">
                  <c:v>18322</c:v>
                </c:pt>
                <c:pt idx="27">
                  <c:v>18353</c:v>
                </c:pt>
                <c:pt idx="28">
                  <c:v>18383</c:v>
                </c:pt>
                <c:pt idx="29">
                  <c:v>18414</c:v>
                </c:pt>
                <c:pt idx="30">
                  <c:v>18444</c:v>
                </c:pt>
                <c:pt idx="31">
                  <c:v>18475</c:v>
                </c:pt>
                <c:pt idx="32">
                  <c:v>18506</c:v>
                </c:pt>
                <c:pt idx="33">
                  <c:v>18536</c:v>
                </c:pt>
                <c:pt idx="34">
                  <c:v>18567</c:v>
                </c:pt>
                <c:pt idx="35">
                  <c:v>18597</c:v>
                </c:pt>
                <c:pt idx="36">
                  <c:v>18628</c:v>
                </c:pt>
                <c:pt idx="37">
                  <c:v>18659</c:v>
                </c:pt>
                <c:pt idx="38">
                  <c:v>18687</c:v>
                </c:pt>
                <c:pt idx="39">
                  <c:v>18718</c:v>
                </c:pt>
                <c:pt idx="40">
                  <c:v>18748</c:v>
                </c:pt>
                <c:pt idx="41">
                  <c:v>18779</c:v>
                </c:pt>
                <c:pt idx="42">
                  <c:v>18809</c:v>
                </c:pt>
                <c:pt idx="43">
                  <c:v>18840</c:v>
                </c:pt>
                <c:pt idx="44">
                  <c:v>18871</c:v>
                </c:pt>
                <c:pt idx="45">
                  <c:v>18901</c:v>
                </c:pt>
                <c:pt idx="46">
                  <c:v>18932</c:v>
                </c:pt>
                <c:pt idx="47">
                  <c:v>18962</c:v>
                </c:pt>
                <c:pt idx="48">
                  <c:v>18993</c:v>
                </c:pt>
                <c:pt idx="49">
                  <c:v>19024</c:v>
                </c:pt>
                <c:pt idx="50">
                  <c:v>19052</c:v>
                </c:pt>
                <c:pt idx="51">
                  <c:v>19083</c:v>
                </c:pt>
                <c:pt idx="52">
                  <c:v>19113</c:v>
                </c:pt>
                <c:pt idx="53">
                  <c:v>19144</c:v>
                </c:pt>
                <c:pt idx="54">
                  <c:v>19174</c:v>
                </c:pt>
                <c:pt idx="55">
                  <c:v>19205</c:v>
                </c:pt>
                <c:pt idx="56">
                  <c:v>19236</c:v>
                </c:pt>
                <c:pt idx="57">
                  <c:v>19266</c:v>
                </c:pt>
                <c:pt idx="58">
                  <c:v>19297</c:v>
                </c:pt>
                <c:pt idx="59">
                  <c:v>19327</c:v>
                </c:pt>
                <c:pt idx="60">
                  <c:v>19358</c:v>
                </c:pt>
                <c:pt idx="61">
                  <c:v>19389</c:v>
                </c:pt>
                <c:pt idx="62">
                  <c:v>19417</c:v>
                </c:pt>
                <c:pt idx="63">
                  <c:v>19448</c:v>
                </c:pt>
                <c:pt idx="64">
                  <c:v>19478</c:v>
                </c:pt>
                <c:pt idx="65">
                  <c:v>19509</c:v>
                </c:pt>
                <c:pt idx="66">
                  <c:v>19539</c:v>
                </c:pt>
                <c:pt idx="67">
                  <c:v>19570</c:v>
                </c:pt>
                <c:pt idx="68">
                  <c:v>19601</c:v>
                </c:pt>
                <c:pt idx="69">
                  <c:v>19631</c:v>
                </c:pt>
                <c:pt idx="70">
                  <c:v>19662</c:v>
                </c:pt>
                <c:pt idx="71">
                  <c:v>19692</c:v>
                </c:pt>
              </c:numCache>
            </c:numRef>
          </c:xVal>
          <c:yVal>
            <c:numRef>
              <c:f>Sheet1!$A$2:$BT$2</c:f>
              <c:numCache>
                <c:formatCode>General</c:formatCode>
                <c:ptCount val="72"/>
                <c:pt idx="0">
                  <c:v>10980.95</c:v>
                </c:pt>
                <c:pt idx="1">
                  <c:v>11071.43</c:v>
                </c:pt>
                <c:pt idx="2">
                  <c:v>10814.29</c:v>
                </c:pt>
                <c:pt idx="3">
                  <c:v>10428.57</c:v>
                </c:pt>
                <c:pt idx="4">
                  <c:v>10532.47</c:v>
                </c:pt>
                <c:pt idx="5">
                  <c:v>10571.43</c:v>
                </c:pt>
                <c:pt idx="6">
                  <c:v>10587.01</c:v>
                </c:pt>
                <c:pt idx="7">
                  <c:v>11363.35</c:v>
                </c:pt>
                <c:pt idx="8">
                  <c:v>11574.15</c:v>
                </c:pt>
                <c:pt idx="9">
                  <c:v>12550.79</c:v>
                </c:pt>
                <c:pt idx="10">
                  <c:v>11979.87</c:v>
                </c:pt>
                <c:pt idx="11">
                  <c:v>11227.89</c:v>
                </c:pt>
                <c:pt idx="12">
                  <c:v>11165.58</c:v>
                </c:pt>
                <c:pt idx="13">
                  <c:v>11163.39</c:v>
                </c:pt>
                <c:pt idx="14">
                  <c:v>10986.39</c:v>
                </c:pt>
                <c:pt idx="15">
                  <c:v>10976.62</c:v>
                </c:pt>
                <c:pt idx="16">
                  <c:v>10844.22</c:v>
                </c:pt>
                <c:pt idx="17">
                  <c:v>10521.05</c:v>
                </c:pt>
                <c:pt idx="18">
                  <c:v>10827.95</c:v>
                </c:pt>
                <c:pt idx="19">
                  <c:v>10695.45</c:v>
                </c:pt>
                <c:pt idx="20">
                  <c:v>10705.44</c:v>
                </c:pt>
                <c:pt idx="21">
                  <c:v>10693.23</c:v>
                </c:pt>
                <c:pt idx="22">
                  <c:v>10559.18</c:v>
                </c:pt>
                <c:pt idx="23">
                  <c:v>10646.1</c:v>
                </c:pt>
                <c:pt idx="24">
                  <c:v>10614.29</c:v>
                </c:pt>
                <c:pt idx="25">
                  <c:v>10095.92</c:v>
                </c:pt>
                <c:pt idx="26">
                  <c:v>9888.3119999999999</c:v>
                </c:pt>
                <c:pt idx="27">
                  <c:v>9867.6869999999999</c:v>
                </c:pt>
                <c:pt idx="28">
                  <c:v>9588.8889999999992</c:v>
                </c:pt>
                <c:pt idx="29">
                  <c:v>9742.857</c:v>
                </c:pt>
                <c:pt idx="30">
                  <c:v>9813.6650000000009</c:v>
                </c:pt>
                <c:pt idx="31">
                  <c:v>9862.5849999999991</c:v>
                </c:pt>
                <c:pt idx="32">
                  <c:v>10254.040000000001</c:v>
                </c:pt>
                <c:pt idx="33">
                  <c:v>11068.91</c:v>
                </c:pt>
                <c:pt idx="34">
                  <c:v>12499.32</c:v>
                </c:pt>
                <c:pt idx="35">
                  <c:v>13366.46</c:v>
                </c:pt>
                <c:pt idx="36">
                  <c:v>12449.29</c:v>
                </c:pt>
                <c:pt idx="37">
                  <c:v>12313.17</c:v>
                </c:pt>
                <c:pt idx="38">
                  <c:v>12863.98</c:v>
                </c:pt>
                <c:pt idx="39">
                  <c:v>12109.09</c:v>
                </c:pt>
                <c:pt idx="40">
                  <c:v>11933.83</c:v>
                </c:pt>
                <c:pt idx="41">
                  <c:v>11636.73</c:v>
                </c:pt>
                <c:pt idx="42">
                  <c:v>11950</c:v>
                </c:pt>
                <c:pt idx="43">
                  <c:v>12071.43</c:v>
                </c:pt>
                <c:pt idx="44">
                  <c:v>12510.39</c:v>
                </c:pt>
                <c:pt idx="45">
                  <c:v>14960.5</c:v>
                </c:pt>
                <c:pt idx="46">
                  <c:v>13472.73</c:v>
                </c:pt>
                <c:pt idx="47">
                  <c:v>12278.26</c:v>
                </c:pt>
                <c:pt idx="48">
                  <c:v>12114.29</c:v>
                </c:pt>
                <c:pt idx="49">
                  <c:v>12219.64</c:v>
                </c:pt>
                <c:pt idx="50">
                  <c:v>12424.22</c:v>
                </c:pt>
                <c:pt idx="51">
                  <c:v>11988.44</c:v>
                </c:pt>
                <c:pt idx="52">
                  <c:v>11775</c:v>
                </c:pt>
                <c:pt idx="53">
                  <c:v>11774.83</c:v>
                </c:pt>
                <c:pt idx="54">
                  <c:v>11410.56</c:v>
                </c:pt>
                <c:pt idx="55">
                  <c:v>10995.03</c:v>
                </c:pt>
                <c:pt idx="56">
                  <c:v>10977.44</c:v>
                </c:pt>
                <c:pt idx="57">
                  <c:v>11190.71</c:v>
                </c:pt>
                <c:pt idx="58">
                  <c:v>10905.84</c:v>
                </c:pt>
                <c:pt idx="59">
                  <c:v>10841.43</c:v>
                </c:pt>
                <c:pt idx="60">
                  <c:v>10703.17</c:v>
                </c:pt>
                <c:pt idx="61">
                  <c:v>10655.71</c:v>
                </c:pt>
                <c:pt idx="62">
                  <c:v>10276.4</c:v>
                </c:pt>
                <c:pt idx="63">
                  <c:v>10122.86</c:v>
                </c:pt>
                <c:pt idx="64">
                  <c:v>10019.39</c:v>
                </c:pt>
                <c:pt idx="65">
                  <c:v>9596.9390000000003</c:v>
                </c:pt>
                <c:pt idx="66">
                  <c:v>9631.6329999999998</c:v>
                </c:pt>
                <c:pt idx="67">
                  <c:v>9877.3289999999997</c:v>
                </c:pt>
                <c:pt idx="68">
                  <c:v>10347.5</c:v>
                </c:pt>
                <c:pt idx="69">
                  <c:v>10203.76</c:v>
                </c:pt>
                <c:pt idx="70">
                  <c:v>10074.68</c:v>
                </c:pt>
                <c:pt idx="71">
                  <c:v>9925.17</c:v>
                </c:pt>
              </c:numCache>
            </c:numRef>
          </c:yVal>
          <c:smooth val="0"/>
          <c:extLst>
            <c:ext xmlns:c16="http://schemas.microsoft.com/office/drawing/2014/chart" uri="{C3380CC4-5D6E-409C-BE32-E72D297353CC}">
              <c16:uniqueId val="{00000000-0148-4A7B-A108-90ED3CE07063}"/>
            </c:ext>
          </c:extLst>
        </c:ser>
        <c:ser>
          <c:idx val="1"/>
          <c:order val="1"/>
          <c:spPr>
            <a:ln w="19050" cmpd="sng" algn="ctr">
              <a:solidFill>
                <a:srgbClr val="17426B"/>
              </a:solidFill>
              <a:prstDash val="solid"/>
            </a:ln>
          </c:spPr>
          <c:marker>
            <c:symbol val="none"/>
          </c:marker>
          <c:xVal>
            <c:numRef>
              <c:f>Sheet1!$A$1:$BT$1</c:f>
              <c:numCache>
                <c:formatCode>General</c:formatCode>
                <c:ptCount val="72"/>
                <c:pt idx="0">
                  <c:v>17532</c:v>
                </c:pt>
                <c:pt idx="1">
                  <c:v>17563</c:v>
                </c:pt>
                <c:pt idx="2">
                  <c:v>17591</c:v>
                </c:pt>
                <c:pt idx="3">
                  <c:v>17622</c:v>
                </c:pt>
                <c:pt idx="4">
                  <c:v>17652</c:v>
                </c:pt>
                <c:pt idx="5">
                  <c:v>17683</c:v>
                </c:pt>
                <c:pt idx="6">
                  <c:v>17713</c:v>
                </c:pt>
                <c:pt idx="7">
                  <c:v>17744</c:v>
                </c:pt>
                <c:pt idx="8">
                  <c:v>17775</c:v>
                </c:pt>
                <c:pt idx="9">
                  <c:v>17805</c:v>
                </c:pt>
                <c:pt idx="10">
                  <c:v>17836</c:v>
                </c:pt>
                <c:pt idx="11">
                  <c:v>17866</c:v>
                </c:pt>
                <c:pt idx="12">
                  <c:v>17897</c:v>
                </c:pt>
                <c:pt idx="13">
                  <c:v>17928</c:v>
                </c:pt>
                <c:pt idx="14">
                  <c:v>17956</c:v>
                </c:pt>
                <c:pt idx="15">
                  <c:v>17987</c:v>
                </c:pt>
                <c:pt idx="16">
                  <c:v>18017</c:v>
                </c:pt>
                <c:pt idx="17">
                  <c:v>18048</c:v>
                </c:pt>
                <c:pt idx="18">
                  <c:v>18078</c:v>
                </c:pt>
                <c:pt idx="19">
                  <c:v>18109</c:v>
                </c:pt>
                <c:pt idx="20">
                  <c:v>18140</c:v>
                </c:pt>
                <c:pt idx="21">
                  <c:v>18170</c:v>
                </c:pt>
                <c:pt idx="22">
                  <c:v>18201</c:v>
                </c:pt>
                <c:pt idx="23">
                  <c:v>18231</c:v>
                </c:pt>
                <c:pt idx="24">
                  <c:v>18262</c:v>
                </c:pt>
                <c:pt idx="25">
                  <c:v>18293</c:v>
                </c:pt>
                <c:pt idx="26">
                  <c:v>18322</c:v>
                </c:pt>
                <c:pt idx="27">
                  <c:v>18353</c:v>
                </c:pt>
                <c:pt idx="28">
                  <c:v>18383</c:v>
                </c:pt>
                <c:pt idx="29">
                  <c:v>18414</c:v>
                </c:pt>
                <c:pt idx="30">
                  <c:v>18444</c:v>
                </c:pt>
                <c:pt idx="31">
                  <c:v>18475</c:v>
                </c:pt>
                <c:pt idx="32">
                  <c:v>18506</c:v>
                </c:pt>
                <c:pt idx="33">
                  <c:v>18536</c:v>
                </c:pt>
                <c:pt idx="34">
                  <c:v>18567</c:v>
                </c:pt>
                <c:pt idx="35">
                  <c:v>18597</c:v>
                </c:pt>
                <c:pt idx="36">
                  <c:v>18628</c:v>
                </c:pt>
                <c:pt idx="37">
                  <c:v>18659</c:v>
                </c:pt>
                <c:pt idx="38">
                  <c:v>18687</c:v>
                </c:pt>
                <c:pt idx="39">
                  <c:v>18718</c:v>
                </c:pt>
                <c:pt idx="40">
                  <c:v>18748</c:v>
                </c:pt>
                <c:pt idx="41">
                  <c:v>18779</c:v>
                </c:pt>
                <c:pt idx="42">
                  <c:v>18809</c:v>
                </c:pt>
                <c:pt idx="43">
                  <c:v>18840</c:v>
                </c:pt>
                <c:pt idx="44">
                  <c:v>18871</c:v>
                </c:pt>
                <c:pt idx="45">
                  <c:v>18901</c:v>
                </c:pt>
                <c:pt idx="46">
                  <c:v>18932</c:v>
                </c:pt>
                <c:pt idx="47">
                  <c:v>18962</c:v>
                </c:pt>
                <c:pt idx="48">
                  <c:v>18993</c:v>
                </c:pt>
                <c:pt idx="49">
                  <c:v>19024</c:v>
                </c:pt>
                <c:pt idx="50">
                  <c:v>19052</c:v>
                </c:pt>
                <c:pt idx="51">
                  <c:v>19083</c:v>
                </c:pt>
                <c:pt idx="52">
                  <c:v>19113</c:v>
                </c:pt>
                <c:pt idx="53">
                  <c:v>19144</c:v>
                </c:pt>
                <c:pt idx="54">
                  <c:v>19174</c:v>
                </c:pt>
                <c:pt idx="55">
                  <c:v>19205</c:v>
                </c:pt>
                <c:pt idx="56">
                  <c:v>19236</c:v>
                </c:pt>
                <c:pt idx="57">
                  <c:v>19266</c:v>
                </c:pt>
                <c:pt idx="58">
                  <c:v>19297</c:v>
                </c:pt>
                <c:pt idx="59">
                  <c:v>19327</c:v>
                </c:pt>
                <c:pt idx="60">
                  <c:v>19358</c:v>
                </c:pt>
                <c:pt idx="61">
                  <c:v>19389</c:v>
                </c:pt>
                <c:pt idx="62">
                  <c:v>19417</c:v>
                </c:pt>
                <c:pt idx="63">
                  <c:v>19448</c:v>
                </c:pt>
                <c:pt idx="64">
                  <c:v>19478</c:v>
                </c:pt>
                <c:pt idx="65">
                  <c:v>19509</c:v>
                </c:pt>
                <c:pt idx="66">
                  <c:v>19539</c:v>
                </c:pt>
                <c:pt idx="67">
                  <c:v>19570</c:v>
                </c:pt>
                <c:pt idx="68">
                  <c:v>19601</c:v>
                </c:pt>
                <c:pt idx="69">
                  <c:v>19631</c:v>
                </c:pt>
                <c:pt idx="70">
                  <c:v>19662</c:v>
                </c:pt>
                <c:pt idx="71">
                  <c:v>19692</c:v>
                </c:pt>
              </c:numCache>
            </c:numRef>
          </c:xVal>
          <c:yVal>
            <c:numRef>
              <c:f>Sheet1!$A$3:$BT$3</c:f>
              <c:numCache>
                <c:formatCode>General</c:formatCode>
                <c:ptCount val="72"/>
                <c:pt idx="0">
                  <c:v>8996.8250000000007</c:v>
                </c:pt>
                <c:pt idx="1">
                  <c:v>9069.4439999999995</c:v>
                </c:pt>
                <c:pt idx="2">
                  <c:v>9927.2729999999992</c:v>
                </c:pt>
                <c:pt idx="3">
                  <c:v>9368.4210000000003</c:v>
                </c:pt>
                <c:pt idx="4">
                  <c:v>10199.24</c:v>
                </c:pt>
                <c:pt idx="5">
                  <c:v>11386.67</c:v>
                </c:pt>
                <c:pt idx="6">
                  <c:v>10897.73</c:v>
                </c:pt>
                <c:pt idx="7">
                  <c:v>10558.7</c:v>
                </c:pt>
                <c:pt idx="8">
                  <c:v>10490.48</c:v>
                </c:pt>
                <c:pt idx="9">
                  <c:v>11197.22</c:v>
                </c:pt>
                <c:pt idx="10">
                  <c:v>10396.969999999999</c:v>
                </c:pt>
                <c:pt idx="11">
                  <c:v>9663.4920000000002</c:v>
                </c:pt>
                <c:pt idx="12">
                  <c:v>9572.7270000000008</c:v>
                </c:pt>
                <c:pt idx="13">
                  <c:v>10015.69</c:v>
                </c:pt>
                <c:pt idx="14">
                  <c:v>10028.33</c:v>
                </c:pt>
                <c:pt idx="15">
                  <c:v>9813.6360000000004</c:v>
                </c:pt>
                <c:pt idx="16">
                  <c:v>9207.5</c:v>
                </c:pt>
                <c:pt idx="17">
                  <c:v>8515.7890000000007</c:v>
                </c:pt>
                <c:pt idx="18">
                  <c:v>8282.6090000000004</c:v>
                </c:pt>
                <c:pt idx="19">
                  <c:v>8900</c:v>
                </c:pt>
                <c:pt idx="20">
                  <c:v>8591.27</c:v>
                </c:pt>
                <c:pt idx="21">
                  <c:v>8385.9650000000001</c:v>
                </c:pt>
                <c:pt idx="22">
                  <c:v>8075.3969999999999</c:v>
                </c:pt>
                <c:pt idx="23">
                  <c:v>8237.8790000000008</c:v>
                </c:pt>
                <c:pt idx="24">
                  <c:v>8205.5560000000005</c:v>
                </c:pt>
                <c:pt idx="25">
                  <c:v>8200</c:v>
                </c:pt>
                <c:pt idx="26">
                  <c:v>7634.0910000000003</c:v>
                </c:pt>
                <c:pt idx="27">
                  <c:v>7207.143</c:v>
                </c:pt>
                <c:pt idx="28">
                  <c:v>8059.6490000000003</c:v>
                </c:pt>
                <c:pt idx="29">
                  <c:v>7845.2380000000003</c:v>
                </c:pt>
                <c:pt idx="30">
                  <c:v>7625.3620000000001</c:v>
                </c:pt>
                <c:pt idx="31">
                  <c:v>7458.3329999999996</c:v>
                </c:pt>
                <c:pt idx="32">
                  <c:v>8396.3770000000004</c:v>
                </c:pt>
                <c:pt idx="33">
                  <c:v>9011.7649999999994</c:v>
                </c:pt>
                <c:pt idx="34">
                  <c:v>9554.7620000000006</c:v>
                </c:pt>
                <c:pt idx="35">
                  <c:v>11610.14</c:v>
                </c:pt>
                <c:pt idx="36">
                  <c:v>11261.67</c:v>
                </c:pt>
                <c:pt idx="37">
                  <c:v>14176.67</c:v>
                </c:pt>
                <c:pt idx="38">
                  <c:v>17844.93</c:v>
                </c:pt>
                <c:pt idx="39">
                  <c:v>15218.18</c:v>
                </c:pt>
                <c:pt idx="40">
                  <c:v>17748.150000000001</c:v>
                </c:pt>
                <c:pt idx="41">
                  <c:v>17195.240000000002</c:v>
                </c:pt>
                <c:pt idx="42">
                  <c:v>18076.52</c:v>
                </c:pt>
                <c:pt idx="43">
                  <c:v>18837.12</c:v>
                </c:pt>
                <c:pt idx="44">
                  <c:v>18212.12</c:v>
                </c:pt>
                <c:pt idx="45">
                  <c:v>18527.45</c:v>
                </c:pt>
                <c:pt idx="46">
                  <c:v>15829.55</c:v>
                </c:pt>
                <c:pt idx="47">
                  <c:v>12575.36</c:v>
                </c:pt>
                <c:pt idx="48">
                  <c:v>13780.95</c:v>
                </c:pt>
                <c:pt idx="49">
                  <c:v>16402.080000000002</c:v>
                </c:pt>
                <c:pt idx="50">
                  <c:v>15102.9</c:v>
                </c:pt>
                <c:pt idx="51">
                  <c:v>13557.94</c:v>
                </c:pt>
                <c:pt idx="52">
                  <c:v>14160.83</c:v>
                </c:pt>
                <c:pt idx="53">
                  <c:v>12965.08</c:v>
                </c:pt>
                <c:pt idx="54">
                  <c:v>10855.07</c:v>
                </c:pt>
                <c:pt idx="55">
                  <c:v>8826.8119999999999</c:v>
                </c:pt>
                <c:pt idx="56">
                  <c:v>9668.4210000000003</c:v>
                </c:pt>
                <c:pt idx="57">
                  <c:v>9141.6669999999995</c:v>
                </c:pt>
                <c:pt idx="58">
                  <c:v>8838.6360000000004</c:v>
                </c:pt>
                <c:pt idx="59">
                  <c:v>9306.6669999999995</c:v>
                </c:pt>
                <c:pt idx="60">
                  <c:v>9542.5930000000008</c:v>
                </c:pt>
                <c:pt idx="61">
                  <c:v>10443.33</c:v>
                </c:pt>
                <c:pt idx="62">
                  <c:v>9502.8989999999994</c:v>
                </c:pt>
                <c:pt idx="63">
                  <c:v>8629.8330000000005</c:v>
                </c:pt>
                <c:pt idx="64">
                  <c:v>8774.6029999999992</c:v>
                </c:pt>
                <c:pt idx="65">
                  <c:v>8355.1589999999997</c:v>
                </c:pt>
                <c:pt idx="66">
                  <c:v>8434.9210000000003</c:v>
                </c:pt>
                <c:pt idx="67">
                  <c:v>9414.8549999999996</c:v>
                </c:pt>
                <c:pt idx="68">
                  <c:v>10663.33</c:v>
                </c:pt>
                <c:pt idx="69">
                  <c:v>9101.3160000000007</c:v>
                </c:pt>
                <c:pt idx="70">
                  <c:v>8675.7939999999999</c:v>
                </c:pt>
                <c:pt idx="71">
                  <c:v>9196.0319999999992</c:v>
                </c:pt>
              </c:numCache>
            </c:numRef>
          </c:yVal>
          <c:smooth val="0"/>
          <c:extLst>
            <c:ext xmlns:c16="http://schemas.microsoft.com/office/drawing/2014/chart" uri="{C3380CC4-5D6E-409C-BE32-E72D297353CC}">
              <c16:uniqueId val="{00000001-0148-4A7B-A108-90ED3CE07063}"/>
            </c:ext>
          </c:extLst>
        </c:ser>
        <c:dLbls>
          <c:showLegendKey val="0"/>
          <c:showVal val="0"/>
          <c:showCatName val="0"/>
          <c:showSerName val="0"/>
          <c:showPercent val="0"/>
          <c:showBubbleSize val="0"/>
        </c:dLbls>
        <c:axId val="4"/>
        <c:axId val="5"/>
      </c:scatterChart>
      <c:scatterChart>
        <c:scatterStyle val="lineMarker"/>
        <c:varyColors val="0"/>
        <c:ser>
          <c:idx val="2"/>
          <c:order val="2"/>
          <c:spPr>
            <a:ln w="19050" cmpd="sng" algn="ctr">
              <a:solidFill>
                <a:srgbClr val="FFD89F"/>
              </a:solidFill>
              <a:prstDash val="solid"/>
            </a:ln>
          </c:spPr>
          <c:marker>
            <c:symbol val="none"/>
          </c:marker>
          <c:xVal>
            <c:numRef>
              <c:f>Sheet1!$A$1:$BT$1</c:f>
              <c:numCache>
                <c:formatCode>General</c:formatCode>
                <c:ptCount val="72"/>
                <c:pt idx="0">
                  <c:v>17532</c:v>
                </c:pt>
                <c:pt idx="1">
                  <c:v>17563</c:v>
                </c:pt>
                <c:pt idx="2">
                  <c:v>17591</c:v>
                </c:pt>
                <c:pt idx="3">
                  <c:v>17622</c:v>
                </c:pt>
                <c:pt idx="4">
                  <c:v>17652</c:v>
                </c:pt>
                <c:pt idx="5">
                  <c:v>17683</c:v>
                </c:pt>
                <c:pt idx="6">
                  <c:v>17713</c:v>
                </c:pt>
                <c:pt idx="7">
                  <c:v>17744</c:v>
                </c:pt>
                <c:pt idx="8">
                  <c:v>17775</c:v>
                </c:pt>
                <c:pt idx="9">
                  <c:v>17805</c:v>
                </c:pt>
                <c:pt idx="10">
                  <c:v>17836</c:v>
                </c:pt>
                <c:pt idx="11">
                  <c:v>17866</c:v>
                </c:pt>
                <c:pt idx="12">
                  <c:v>17897</c:v>
                </c:pt>
                <c:pt idx="13">
                  <c:v>17928</c:v>
                </c:pt>
                <c:pt idx="14">
                  <c:v>17956</c:v>
                </c:pt>
                <c:pt idx="15">
                  <c:v>17987</c:v>
                </c:pt>
                <c:pt idx="16">
                  <c:v>18017</c:v>
                </c:pt>
                <c:pt idx="17">
                  <c:v>18048</c:v>
                </c:pt>
                <c:pt idx="18">
                  <c:v>18078</c:v>
                </c:pt>
                <c:pt idx="19">
                  <c:v>18109</c:v>
                </c:pt>
                <c:pt idx="20">
                  <c:v>18140</c:v>
                </c:pt>
                <c:pt idx="21">
                  <c:v>18170</c:v>
                </c:pt>
                <c:pt idx="22">
                  <c:v>18201</c:v>
                </c:pt>
                <c:pt idx="23">
                  <c:v>18231</c:v>
                </c:pt>
                <c:pt idx="24">
                  <c:v>18262</c:v>
                </c:pt>
                <c:pt idx="25">
                  <c:v>18293</c:v>
                </c:pt>
                <c:pt idx="26">
                  <c:v>18322</c:v>
                </c:pt>
                <c:pt idx="27">
                  <c:v>18353</c:v>
                </c:pt>
                <c:pt idx="28">
                  <c:v>18383</c:v>
                </c:pt>
                <c:pt idx="29">
                  <c:v>18414</c:v>
                </c:pt>
                <c:pt idx="30">
                  <c:v>18444</c:v>
                </c:pt>
                <c:pt idx="31">
                  <c:v>18475</c:v>
                </c:pt>
                <c:pt idx="32">
                  <c:v>18506</c:v>
                </c:pt>
                <c:pt idx="33">
                  <c:v>18536</c:v>
                </c:pt>
                <c:pt idx="34">
                  <c:v>18567</c:v>
                </c:pt>
                <c:pt idx="35">
                  <c:v>18597</c:v>
                </c:pt>
                <c:pt idx="36">
                  <c:v>18628</c:v>
                </c:pt>
                <c:pt idx="37">
                  <c:v>18659</c:v>
                </c:pt>
                <c:pt idx="38">
                  <c:v>18687</c:v>
                </c:pt>
                <c:pt idx="39">
                  <c:v>18718</c:v>
                </c:pt>
                <c:pt idx="40">
                  <c:v>18748</c:v>
                </c:pt>
                <c:pt idx="41">
                  <c:v>18779</c:v>
                </c:pt>
                <c:pt idx="42">
                  <c:v>18809</c:v>
                </c:pt>
                <c:pt idx="43">
                  <c:v>18840</c:v>
                </c:pt>
                <c:pt idx="44">
                  <c:v>18871</c:v>
                </c:pt>
                <c:pt idx="45">
                  <c:v>18901</c:v>
                </c:pt>
                <c:pt idx="46">
                  <c:v>18932</c:v>
                </c:pt>
                <c:pt idx="47">
                  <c:v>18962</c:v>
                </c:pt>
                <c:pt idx="48">
                  <c:v>18993</c:v>
                </c:pt>
                <c:pt idx="49">
                  <c:v>19024</c:v>
                </c:pt>
                <c:pt idx="50">
                  <c:v>19052</c:v>
                </c:pt>
                <c:pt idx="51">
                  <c:v>19083</c:v>
                </c:pt>
                <c:pt idx="52">
                  <c:v>19113</c:v>
                </c:pt>
                <c:pt idx="53">
                  <c:v>19144</c:v>
                </c:pt>
                <c:pt idx="54">
                  <c:v>19174</c:v>
                </c:pt>
                <c:pt idx="55">
                  <c:v>19205</c:v>
                </c:pt>
                <c:pt idx="56">
                  <c:v>19236</c:v>
                </c:pt>
                <c:pt idx="57">
                  <c:v>19266</c:v>
                </c:pt>
                <c:pt idx="58">
                  <c:v>19297</c:v>
                </c:pt>
                <c:pt idx="59">
                  <c:v>19327</c:v>
                </c:pt>
                <c:pt idx="60">
                  <c:v>19358</c:v>
                </c:pt>
                <c:pt idx="61">
                  <c:v>19389</c:v>
                </c:pt>
                <c:pt idx="62">
                  <c:v>19417</c:v>
                </c:pt>
                <c:pt idx="63">
                  <c:v>19448</c:v>
                </c:pt>
                <c:pt idx="64">
                  <c:v>19478</c:v>
                </c:pt>
                <c:pt idx="65">
                  <c:v>19509</c:v>
                </c:pt>
                <c:pt idx="66">
                  <c:v>19539</c:v>
                </c:pt>
                <c:pt idx="67">
                  <c:v>19570</c:v>
                </c:pt>
                <c:pt idx="68">
                  <c:v>19601</c:v>
                </c:pt>
                <c:pt idx="69">
                  <c:v>19631</c:v>
                </c:pt>
                <c:pt idx="70">
                  <c:v>19662</c:v>
                </c:pt>
                <c:pt idx="71">
                  <c:v>19692</c:v>
                </c:pt>
              </c:numCache>
            </c:numRef>
          </c:xVal>
          <c:yVal>
            <c:numRef>
              <c:f>Sheet1!$A$4:$BT$4</c:f>
              <c:numCache>
                <c:formatCode>General</c:formatCode>
                <c:ptCount val="72"/>
                <c:pt idx="0">
                  <c:v>65.882589999999993</c:v>
                </c:pt>
                <c:pt idx="1">
                  <c:v>66.171430000000001</c:v>
                </c:pt>
                <c:pt idx="2">
                  <c:v>65.435479999999998</c:v>
                </c:pt>
                <c:pt idx="3">
                  <c:v>69.828670000000002</c:v>
                </c:pt>
                <c:pt idx="4">
                  <c:v>79.353530000000006</c:v>
                </c:pt>
                <c:pt idx="5">
                  <c:v>77.99333</c:v>
                </c:pt>
                <c:pt idx="6">
                  <c:v>72.133669999999995</c:v>
                </c:pt>
                <c:pt idx="7">
                  <c:v>78.075479999999999</c:v>
                </c:pt>
                <c:pt idx="8">
                  <c:v>82.361429999999999</c:v>
                </c:pt>
                <c:pt idx="9">
                  <c:v>74.468209999999999</c:v>
                </c:pt>
                <c:pt idx="10">
                  <c:v>65.724329999999995</c:v>
                </c:pt>
                <c:pt idx="11">
                  <c:v>63.534439999999996</c:v>
                </c:pt>
                <c:pt idx="12">
                  <c:v>62.121940000000002</c:v>
                </c:pt>
                <c:pt idx="13">
                  <c:v>64.253569999999996</c:v>
                </c:pt>
                <c:pt idx="14">
                  <c:v>64.918710000000004</c:v>
                </c:pt>
                <c:pt idx="15">
                  <c:v>65.533000000000001</c:v>
                </c:pt>
                <c:pt idx="16">
                  <c:v>59.53839</c:v>
                </c:pt>
                <c:pt idx="17">
                  <c:v>55.861669999999997</c:v>
                </c:pt>
                <c:pt idx="18">
                  <c:v>59.397739999999999</c:v>
                </c:pt>
                <c:pt idx="19">
                  <c:v>53.680320000000002</c:v>
                </c:pt>
                <c:pt idx="20">
                  <c:v>53.632330000000003</c:v>
                </c:pt>
                <c:pt idx="21">
                  <c:v>52.110320000000002</c:v>
                </c:pt>
                <c:pt idx="22">
                  <c:v>49.044670000000004</c:v>
                </c:pt>
                <c:pt idx="23">
                  <c:v>49.179679999999998</c:v>
                </c:pt>
                <c:pt idx="24">
                  <c:v>50.684519999999999</c:v>
                </c:pt>
                <c:pt idx="25">
                  <c:v>48.334829999999997</c:v>
                </c:pt>
                <c:pt idx="26">
                  <c:v>43.560650000000003</c:v>
                </c:pt>
                <c:pt idx="27">
                  <c:v>39.825330000000001</c:v>
                </c:pt>
                <c:pt idx="28">
                  <c:v>41.170969999999997</c:v>
                </c:pt>
                <c:pt idx="29">
                  <c:v>43.286000000000001</c:v>
                </c:pt>
                <c:pt idx="30">
                  <c:v>41.926130000000001</c:v>
                </c:pt>
                <c:pt idx="31">
                  <c:v>41.1</c:v>
                </c:pt>
                <c:pt idx="32">
                  <c:v>40.067999999999998</c:v>
                </c:pt>
                <c:pt idx="33">
                  <c:v>38.670969999999997</c:v>
                </c:pt>
                <c:pt idx="34">
                  <c:v>37.340670000000003</c:v>
                </c:pt>
                <c:pt idx="35">
                  <c:v>40.684519999999999</c:v>
                </c:pt>
                <c:pt idx="36">
                  <c:v>43.235810000000001</c:v>
                </c:pt>
                <c:pt idx="37">
                  <c:v>48.29571</c:v>
                </c:pt>
                <c:pt idx="38">
                  <c:v>55.935809999999996</c:v>
                </c:pt>
                <c:pt idx="39">
                  <c:v>53.265329999999999</c:v>
                </c:pt>
                <c:pt idx="40">
                  <c:v>51.963549999999998</c:v>
                </c:pt>
                <c:pt idx="41">
                  <c:v>50.876669999999997</c:v>
                </c:pt>
                <c:pt idx="42">
                  <c:v>54.042580000000001</c:v>
                </c:pt>
                <c:pt idx="43">
                  <c:v>54.874839999999999</c:v>
                </c:pt>
                <c:pt idx="44">
                  <c:v>52.296329999999998</c:v>
                </c:pt>
                <c:pt idx="45">
                  <c:v>59.584519999999998</c:v>
                </c:pt>
                <c:pt idx="46">
                  <c:v>58.947000000000003</c:v>
                </c:pt>
                <c:pt idx="47">
                  <c:v>56.754840000000002</c:v>
                </c:pt>
                <c:pt idx="48">
                  <c:v>60.119349999999997</c:v>
                </c:pt>
                <c:pt idx="49">
                  <c:v>60.75714</c:v>
                </c:pt>
                <c:pt idx="50">
                  <c:v>63.55</c:v>
                </c:pt>
                <c:pt idx="51">
                  <c:v>63.35333</c:v>
                </c:pt>
                <c:pt idx="52">
                  <c:v>66.462260000000001</c:v>
                </c:pt>
                <c:pt idx="53">
                  <c:v>71.013099999999994</c:v>
                </c:pt>
                <c:pt idx="54">
                  <c:v>67.507670000000005</c:v>
                </c:pt>
                <c:pt idx="55">
                  <c:v>67.578059999999994</c:v>
                </c:pt>
                <c:pt idx="56">
                  <c:v>64.519670000000005</c:v>
                </c:pt>
                <c:pt idx="57">
                  <c:v>59.540649999999999</c:v>
                </c:pt>
                <c:pt idx="58">
                  <c:v>54.509</c:v>
                </c:pt>
                <c:pt idx="59">
                  <c:v>53.793550000000003</c:v>
                </c:pt>
                <c:pt idx="60">
                  <c:v>54.0871</c:v>
                </c:pt>
                <c:pt idx="61">
                  <c:v>56.533929999999998</c:v>
                </c:pt>
                <c:pt idx="62">
                  <c:v>56.624519999999997</c:v>
                </c:pt>
                <c:pt idx="63">
                  <c:v>58.856000000000002</c:v>
                </c:pt>
                <c:pt idx="64">
                  <c:v>56.634189999999997</c:v>
                </c:pt>
                <c:pt idx="65">
                  <c:v>54.710329999999999</c:v>
                </c:pt>
                <c:pt idx="66">
                  <c:v>54.39452</c:v>
                </c:pt>
                <c:pt idx="67">
                  <c:v>55.146450000000002</c:v>
                </c:pt>
                <c:pt idx="68">
                  <c:v>54.646000000000001</c:v>
                </c:pt>
                <c:pt idx="69">
                  <c:v>54.045810000000003</c:v>
                </c:pt>
                <c:pt idx="70">
                  <c:v>53.477330000000002</c:v>
                </c:pt>
                <c:pt idx="71">
                  <c:v>52.831940000000003</c:v>
                </c:pt>
              </c:numCache>
            </c:numRef>
          </c:yVal>
          <c:smooth val="0"/>
          <c:extLst>
            <c:ext xmlns:c16="http://schemas.microsoft.com/office/drawing/2014/chart" uri="{C3380CC4-5D6E-409C-BE32-E72D297353CC}">
              <c16:uniqueId val="{00000002-0148-4A7B-A108-90ED3CE07063}"/>
            </c:ext>
          </c:extLst>
        </c:ser>
        <c:dLbls>
          <c:showLegendKey val="0"/>
          <c:showVal val="0"/>
          <c:showCatName val="0"/>
          <c:showSerName val="0"/>
          <c:showPercent val="0"/>
          <c:showBubbleSize val="0"/>
        </c:dLbls>
        <c:axId val="6"/>
        <c:axId val="7"/>
      </c:scatterChart>
      <c:valAx>
        <c:axId val="4"/>
        <c:scaling>
          <c:orientation val="minMax"/>
          <c:max val="19723"/>
          <c:min val="17532"/>
        </c:scaling>
        <c:delete val="0"/>
        <c:axPos val="b"/>
        <c:majorGridlines>
          <c:spPr>
            <a:ln>
              <a:noFill/>
            </a:ln>
          </c:spPr>
        </c:majorGridlines>
        <c:numFmt formatCode="General" sourceLinked="1"/>
        <c:majorTickMark val="none"/>
        <c:minorTickMark val="none"/>
        <c:tickLblPos val="none"/>
        <c:spPr>
          <a:ln w="9525" cmpd="sng" algn="ctr">
            <a:solidFill>
              <a:schemeClr val="tx1"/>
            </a:solidFill>
            <a:prstDash val="solid"/>
          </a:ln>
        </c:spPr>
        <c:crossAx val="5"/>
        <c:crosses val="min"/>
        <c:crossBetween val="midCat"/>
      </c:valAx>
      <c:valAx>
        <c:axId val="5"/>
        <c:scaling>
          <c:orientation val="minMax"/>
          <c:max val="20000"/>
          <c:min val="600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4"/>
        <c:crosses val="min"/>
        <c:crossBetween val="midCat"/>
        <c:majorUnit val="2000"/>
      </c:valAx>
      <c:valAx>
        <c:axId val="6"/>
        <c:scaling>
          <c:orientation val="minMax"/>
          <c:max val="19723"/>
          <c:min val="17532"/>
        </c:scaling>
        <c:delete val="1"/>
        <c:axPos val="b"/>
        <c:majorGridlines>
          <c:spPr>
            <a:ln>
              <a:noFill/>
            </a:ln>
          </c:spPr>
        </c:majorGridlines>
        <c:numFmt formatCode="General" sourceLinked="1"/>
        <c:majorTickMark val="none"/>
        <c:minorTickMark val="none"/>
        <c:tickLblPos val="none"/>
        <c:crossAx val="7"/>
        <c:crosses val="min"/>
        <c:crossBetween val="midCat"/>
      </c:valAx>
      <c:valAx>
        <c:axId val="7"/>
        <c:scaling>
          <c:orientation val="minMax"/>
          <c:max val="90"/>
          <c:min val="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宋体"/>
                <a:cs typeface="+mn-cs"/>
              </a:defRPr>
            </a:pPr>
            <a:endParaRPr lang="zh-CN"/>
          </a:p>
        </c:txPr>
        <c:crossAx val="6"/>
        <c:crosses val="max"/>
        <c:crossBetween val="midCat"/>
        <c:majorUnit val="10"/>
      </c:valAx>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3363418677472833E-2"/>
          <c:y val="8.8363410080896085E-2"/>
          <c:w val="0.88543009762387181"/>
          <c:h val="0.8232731798382078"/>
        </c:manualLayout>
      </c:layout>
      <c:barChart>
        <c:barDir val="col"/>
        <c:grouping val="stacked"/>
        <c:varyColors val="0"/>
        <c:ser>
          <c:idx val="0"/>
          <c:order val="0"/>
          <c:spPr>
            <a:solidFill>
              <a:srgbClr val="4C6C9C"/>
            </a:solidFill>
            <a:ln w="9525" cmpd="sng" algn="ctr">
              <a:solidFill>
                <a:schemeClr val="bg1"/>
              </a:solidFill>
              <a:prstDash val="solid"/>
            </a:ln>
          </c:spPr>
          <c:invertIfNegative val="0"/>
          <c:dLbls>
            <c:dLbl>
              <c:idx val="0"/>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21B2-454A-A0E1-DB0928159DA5}"/>
                </c:ext>
              </c:extLst>
            </c:dLbl>
            <c:dLbl>
              <c:idx val="1"/>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21B2-454A-A0E1-DB0928159DA5}"/>
                </c:ext>
              </c:extLst>
            </c:dLbl>
            <c:dLbl>
              <c:idx val="2"/>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21B2-454A-A0E1-DB0928159DA5}"/>
                </c:ext>
              </c:extLst>
            </c:dLbl>
            <c:dLbl>
              <c:idx val="3"/>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21B2-454A-A0E1-DB0928159DA5}"/>
                </c:ext>
              </c:extLst>
            </c:dLbl>
            <c:dLbl>
              <c:idx val="4"/>
              <c:layout>
                <c:manualLayout>
                  <c:x val="0"/>
                  <c:y val="-6.222775357809583E-4"/>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21B2-454A-A0E1-DB0928159DA5}"/>
                </c:ext>
              </c:extLst>
            </c:dLbl>
            <c:dLbl>
              <c:idx val="5"/>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21B2-454A-A0E1-DB0928159DA5}"/>
                </c:ext>
              </c:extLst>
            </c:dLbl>
            <c:dLbl>
              <c:idx val="6"/>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21B2-454A-A0E1-DB0928159DA5}"/>
                </c:ext>
              </c:extLst>
            </c:dLbl>
            <c:dLbl>
              <c:idx val="7"/>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21B2-454A-A0E1-DB0928159DA5}"/>
                </c:ext>
              </c:extLst>
            </c:dLbl>
            <c:dLbl>
              <c:idx val="8"/>
              <c:layout>
                <c:manualLayout>
                  <c:x val="0"/>
                  <c:y val="0"/>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21B2-454A-A0E1-DB0928159D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831.37</c:v>
                </c:pt>
                <c:pt idx="1">
                  <c:v>848.43</c:v>
                </c:pt>
                <c:pt idx="2">
                  <c:v>901.99</c:v>
                </c:pt>
                <c:pt idx="3">
                  <c:v>914.25</c:v>
                </c:pt>
                <c:pt idx="4">
                  <c:v>920.71</c:v>
                </c:pt>
                <c:pt idx="5">
                  <c:v>932.67</c:v>
                </c:pt>
                <c:pt idx="6">
                  <c:v>959.99456573363295</c:v>
                </c:pt>
                <c:pt idx="7">
                  <c:v>978.892486807409</c:v>
                </c:pt>
                <c:pt idx="8">
                  <c:v>997.65561501271725</c:v>
                </c:pt>
                <c:pt idx="9">
                  <c:v>1015.7083321033588</c:v>
                </c:pt>
                <c:pt idx="10">
                  <c:v>1032.3997704523315</c:v>
                </c:pt>
              </c:numCache>
            </c:numRef>
          </c:val>
          <c:extLst>
            <c:ext xmlns:c16="http://schemas.microsoft.com/office/drawing/2014/chart" uri="{C3380CC4-5D6E-409C-BE32-E72D297353CC}">
              <c16:uniqueId val="{00000009-21B2-454A-A0E1-DB0928159DA5}"/>
            </c:ext>
          </c:extLst>
        </c:ser>
        <c:ser>
          <c:idx val="1"/>
          <c:order val="1"/>
          <c:spPr>
            <a:solidFill>
              <a:srgbClr val="9DB1CF"/>
            </a:solidFill>
            <a:ln w="9525" cmpd="sng" algn="ctr">
              <a:solidFill>
                <a:schemeClr val="bg1"/>
              </a:solidFill>
              <a:prstDash val="solid"/>
            </a:ln>
          </c:spPr>
          <c:invertIfNegative val="0"/>
          <c:dLbls>
            <c:dLbl>
              <c:idx val="0"/>
              <c:layout>
                <c:manualLayout>
                  <c:x val="0"/>
                  <c:y val="-6.222775357809583E-4"/>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21B2-454A-A0E1-DB0928159DA5}"/>
                </c:ext>
              </c:extLst>
            </c:dLbl>
            <c:dLbl>
              <c:idx val="1"/>
              <c:layout>
                <c:manualLayout>
                  <c:x val="0"/>
                  <c:y val="-6.222775357809583E-4"/>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21B2-454A-A0E1-DB0928159DA5}"/>
                </c:ext>
              </c:extLst>
            </c:dLbl>
            <c:dLbl>
              <c:idx val="2"/>
              <c:layout>
                <c:manualLayout>
                  <c:x val="0"/>
                  <c:y val="-6.222775357809583E-4"/>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21B2-454A-A0E1-DB0928159DA5}"/>
                </c:ext>
              </c:extLst>
            </c:dLbl>
            <c:dLbl>
              <c:idx val="3"/>
              <c:layout>
                <c:manualLayout>
                  <c:x val="0"/>
                  <c:y val="0"/>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21B2-454A-A0E1-DB0928159DA5}"/>
                </c:ext>
              </c:extLst>
            </c:dLbl>
            <c:dLbl>
              <c:idx val="4"/>
              <c:layout>
                <c:manualLayout>
                  <c:x val="0"/>
                  <c:y val="-6.222775357809583E-4"/>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21B2-454A-A0E1-DB0928159DA5}"/>
                </c:ext>
              </c:extLst>
            </c:dLbl>
            <c:dLbl>
              <c:idx val="5"/>
              <c:layout>
                <c:manualLayout>
                  <c:x val="0"/>
                  <c:y val="0"/>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21B2-454A-A0E1-DB0928159DA5}"/>
                </c:ext>
              </c:extLst>
            </c:dLbl>
            <c:dLbl>
              <c:idx val="6"/>
              <c:layout>
                <c:manualLayout>
                  <c:x val="0"/>
                  <c:y val="0"/>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0-21B2-454A-A0E1-DB0928159DA5}"/>
                </c:ext>
              </c:extLst>
            </c:dLbl>
            <c:dLbl>
              <c:idx val="7"/>
              <c:layout>
                <c:manualLayout>
                  <c:x val="0"/>
                  <c:y val="-6.222775357809583E-4"/>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1-21B2-454A-A0E1-DB0928159DA5}"/>
                </c:ext>
              </c:extLst>
            </c:dLbl>
            <c:dLbl>
              <c:idx val="8"/>
              <c:layout>
                <c:manualLayout>
                  <c:x val="0"/>
                  <c:y val="0"/>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2-21B2-454A-A0E1-DB0928159DA5}"/>
                </c:ext>
              </c:extLst>
            </c:dLbl>
            <c:dLbl>
              <c:idx val="9"/>
              <c:layout>
                <c:manualLayout>
                  <c:x val="0"/>
                  <c:y val="0"/>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3-21B2-454A-A0E1-DB0928159DA5}"/>
                </c:ext>
              </c:extLst>
            </c:dLbl>
            <c:dLbl>
              <c:idx val="10"/>
              <c:layout>
                <c:manualLayout>
                  <c:x val="0"/>
                  <c:y val="0"/>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4-21B2-454A-A0E1-DB0928159D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Sheet1!$A$2:$K$2</c:f>
              <c:numCache>
                <c:formatCode>General</c:formatCode>
                <c:ptCount val="11"/>
                <c:pt idx="0">
                  <c:v>564.0100000000001</c:v>
                </c:pt>
                <c:pt idx="1">
                  <c:v>551.62</c:v>
                </c:pt>
                <c:pt idx="2">
                  <c:v>509.78999999999996</c:v>
                </c:pt>
                <c:pt idx="3">
                  <c:v>498.34999999999991</c:v>
                </c:pt>
                <c:pt idx="4">
                  <c:v>491.03999999999996</c:v>
                </c:pt>
                <c:pt idx="5">
                  <c:v>477.00000000000011</c:v>
                </c:pt>
                <c:pt idx="6">
                  <c:v>448.68615950844219</c:v>
                </c:pt>
                <c:pt idx="7">
                  <c:v>428.7996579275565</c:v>
                </c:pt>
                <c:pt idx="8">
                  <c:v>409.04864297874417</c:v>
                </c:pt>
                <c:pt idx="9">
                  <c:v>390.00873242133639</c:v>
                </c:pt>
                <c:pt idx="10">
                  <c:v>372.33079339580922</c:v>
                </c:pt>
              </c:numCache>
            </c:numRef>
          </c:val>
          <c:extLst>
            <c:ext xmlns:c16="http://schemas.microsoft.com/office/drawing/2014/chart" uri="{C3380CC4-5D6E-409C-BE32-E72D297353CC}">
              <c16:uniqueId val="{00000015-21B2-454A-A0E1-DB0928159DA5}"/>
            </c:ext>
          </c:extLst>
        </c:ser>
        <c:dLbls>
          <c:showLegendKey val="0"/>
          <c:showVal val="0"/>
          <c:showCatName val="0"/>
          <c:showSerName val="0"/>
          <c:showPercent val="0"/>
          <c:showBubbleSize val="0"/>
        </c:dLbls>
        <c:gapWidth val="80"/>
        <c:overlap val="100"/>
        <c:axId val="1343518943"/>
        <c:axId val="1"/>
      </c:barChart>
      <c:lineChart>
        <c:grouping val="standard"/>
        <c:varyColors val="0"/>
        <c:ser>
          <c:idx val="2"/>
          <c:order val="2"/>
          <c:spPr>
            <a:ln w="19050" cmpd="sng" algn="ctr">
              <a:solidFill>
                <a:srgbClr val="C30C3E"/>
              </a:solidFill>
              <a:prstDash val="solid"/>
            </a:ln>
          </c:spPr>
          <c:marker>
            <c:symbol val="none"/>
          </c:marker>
          <c:dPt>
            <c:idx val="0"/>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6-21B2-454A-A0E1-DB0928159DA5}"/>
              </c:ext>
            </c:extLst>
          </c:dPt>
          <c:dPt>
            <c:idx val="1"/>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7-21B2-454A-A0E1-DB0928159DA5}"/>
              </c:ext>
            </c:extLst>
          </c:dPt>
          <c:dPt>
            <c:idx val="2"/>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8-21B2-454A-A0E1-DB0928159DA5}"/>
              </c:ext>
            </c:extLst>
          </c:dPt>
          <c:dPt>
            <c:idx val="3"/>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9-21B2-454A-A0E1-DB0928159DA5}"/>
              </c:ext>
            </c:extLst>
          </c:dPt>
          <c:dPt>
            <c:idx val="4"/>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A-21B2-454A-A0E1-DB0928159DA5}"/>
              </c:ext>
            </c:extLst>
          </c:dPt>
          <c:dPt>
            <c:idx val="5"/>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B-21B2-454A-A0E1-DB0928159DA5}"/>
              </c:ext>
            </c:extLst>
          </c:dPt>
          <c:dPt>
            <c:idx val="6"/>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C-21B2-454A-A0E1-DB0928159DA5}"/>
              </c:ext>
            </c:extLst>
          </c:dPt>
          <c:dPt>
            <c:idx val="7"/>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D-21B2-454A-A0E1-DB0928159DA5}"/>
              </c:ext>
            </c:extLst>
          </c:dPt>
          <c:dPt>
            <c:idx val="8"/>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E-21B2-454A-A0E1-DB0928159DA5}"/>
              </c:ext>
            </c:extLst>
          </c:dPt>
          <c:dPt>
            <c:idx val="9"/>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1F-21B2-454A-A0E1-DB0928159DA5}"/>
              </c:ext>
            </c:extLst>
          </c:dPt>
          <c:dPt>
            <c:idx val="10"/>
            <c:marker>
              <c:symbol val="circle"/>
              <c:size val="5"/>
              <c:spPr>
                <a:solidFill>
                  <a:srgbClr val="C30C3E"/>
                </a:solidFill>
                <a:ln w="9525" cmpd="sng" algn="ctr">
                  <a:solidFill>
                    <a:srgbClr val="C30C3E"/>
                  </a:solidFill>
                  <a:prstDash val="solid"/>
                </a:ln>
              </c:spPr>
            </c:marker>
            <c:bubble3D val="0"/>
            <c:extLst>
              <c:ext xmlns:c16="http://schemas.microsoft.com/office/drawing/2014/chart" uri="{C3380CC4-5D6E-409C-BE32-E72D297353CC}">
                <c16:uniqueId val="{00000020-21B2-454A-A0E1-DB0928159DA5}"/>
              </c:ext>
            </c:extLst>
          </c:dPt>
          <c:dLbls>
            <c:dLbl>
              <c:idx val="0"/>
              <c:layout>
                <c:manualLayout>
                  <c:x val="0"/>
                  <c:y val="-6.4716863721219667E-2"/>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6-21B2-454A-A0E1-DB0928159DA5}"/>
                </c:ext>
              </c:extLst>
            </c:dLbl>
            <c:dLbl>
              <c:idx val="1"/>
              <c:layout>
                <c:manualLayout>
                  <c:x val="0"/>
                  <c:y val="-6.4716863721219667E-2"/>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7-21B2-454A-A0E1-DB0928159DA5}"/>
                </c:ext>
              </c:extLst>
            </c:dLbl>
            <c:dLbl>
              <c:idx val="2"/>
              <c:layout>
                <c:manualLayout>
                  <c:x val="0"/>
                  <c:y val="-6.4716863721219667E-2"/>
                </c:manualLayout>
              </c:layout>
              <c:numFmt formatCode="#,##0.0;&quot;-&quot;#,##0.0" sourceLinked="0"/>
              <c:spPr>
                <a:noFill/>
                <a:ln>
                  <a:noFill/>
                </a:ln>
              </c:spPr>
              <c:txPr>
                <a:bodyPr wrap="none"/>
                <a:lstStyle/>
                <a:p>
                  <a:pPr>
                    <a:defRPr sz="10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8-21B2-454A-A0E1-DB0928159DA5}"/>
                </c:ext>
              </c:extLst>
            </c:dLbl>
            <c:dLbl>
              <c:idx val="3"/>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9-21B2-454A-A0E1-DB0928159DA5}"/>
                </c:ext>
              </c:extLst>
            </c:dLbl>
            <c:dLbl>
              <c:idx val="4"/>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A-21B2-454A-A0E1-DB0928159DA5}"/>
                </c:ext>
              </c:extLst>
            </c:dLbl>
            <c:dLbl>
              <c:idx val="5"/>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B-21B2-454A-A0E1-DB0928159DA5}"/>
                </c:ext>
              </c:extLst>
            </c:dLbl>
            <c:dLbl>
              <c:idx val="6"/>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C-21B2-454A-A0E1-DB0928159DA5}"/>
                </c:ext>
              </c:extLst>
            </c:dLbl>
            <c:dLbl>
              <c:idx val="7"/>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D-21B2-454A-A0E1-DB0928159DA5}"/>
                </c:ext>
              </c:extLst>
            </c:dLbl>
            <c:dLbl>
              <c:idx val="8"/>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E-21B2-454A-A0E1-DB0928159DA5}"/>
                </c:ext>
              </c:extLst>
            </c:dLbl>
            <c:dLbl>
              <c:idx val="9"/>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1F-21B2-454A-A0E1-DB0928159DA5}"/>
                </c:ext>
              </c:extLst>
            </c:dLbl>
            <c:dLbl>
              <c:idx val="10"/>
              <c:layout>
                <c:manualLayout>
                  <c:x val="0"/>
                  <c:y val="6.4716863721219667E-2"/>
                </c:manualLayout>
              </c:layout>
              <c:numFmt formatCode="#,##0.0;&quot;-&quot;#,##0.0" sourceLinked="0"/>
              <c:spPr>
                <a:noFill/>
                <a:ln>
                  <a:noFill/>
                </a:ln>
              </c:spPr>
              <c:txPr>
                <a:bodyPr wrap="none"/>
                <a:lstStyle/>
                <a:p>
                  <a:pPr>
                    <a:defRPr sz="1000" kern="1200">
                      <a:solidFill>
                        <a:schemeClr val="bg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20-21B2-454A-A0E1-DB0928159DA5}"/>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Sheet1!$A$3:$K$3</c:f>
              <c:numCache>
                <c:formatCode>General</c:formatCode>
                <c:ptCount val="11"/>
                <c:pt idx="0">
                  <c:v>59.6</c:v>
                </c:pt>
                <c:pt idx="1">
                  <c:v>60.6</c:v>
                </c:pt>
                <c:pt idx="2">
                  <c:v>63.9</c:v>
                </c:pt>
                <c:pt idx="3">
                  <c:v>64.7</c:v>
                </c:pt>
                <c:pt idx="4">
                  <c:v>65.2</c:v>
                </c:pt>
                <c:pt idx="5">
                  <c:v>66.2</c:v>
                </c:pt>
                <c:pt idx="6">
                  <c:v>68.099999999999994</c:v>
                </c:pt>
                <c:pt idx="7">
                  <c:v>69.5</c:v>
                </c:pt>
                <c:pt idx="8">
                  <c:v>70.900000000000006</c:v>
                </c:pt>
                <c:pt idx="9">
                  <c:v>72.3</c:v>
                </c:pt>
                <c:pt idx="10">
                  <c:v>73.5</c:v>
                </c:pt>
              </c:numCache>
            </c:numRef>
          </c:val>
          <c:smooth val="0"/>
          <c:extLst>
            <c:ext xmlns:c16="http://schemas.microsoft.com/office/drawing/2014/chart" uri="{C3380CC4-5D6E-409C-BE32-E72D297353CC}">
              <c16:uniqueId val="{00000021-21B2-454A-A0E1-DB0928159DA5}"/>
            </c:ext>
          </c:extLst>
        </c:ser>
        <c:dLbls>
          <c:showLegendKey val="0"/>
          <c:showVal val="0"/>
          <c:showCatName val="0"/>
          <c:showSerName val="0"/>
          <c:showPercent val="0"/>
          <c:showBubbleSize val="0"/>
        </c:dLbls>
        <c:marker val="1"/>
        <c:smooth val="0"/>
        <c:axId val="2"/>
        <c:axId val="3"/>
      </c:lineChart>
      <c:catAx>
        <c:axId val="1343518943"/>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18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Arial"/>
                <a:cs typeface="Arial"/>
                <a:sym typeface="Arial"/>
              </a:defRPr>
            </a:pPr>
            <a:endParaRPr lang="zh-CN"/>
          </a:p>
        </c:txPr>
        <c:crossAx val="1343518943"/>
        <c:crosses val="min"/>
        <c:crossBetween val="between"/>
        <c:majorUnit val="300"/>
      </c:valAx>
      <c:catAx>
        <c:axId val="2"/>
        <c:scaling>
          <c:orientation val="minMax"/>
        </c:scaling>
        <c:delete val="1"/>
        <c:axPos val="b"/>
        <c:majorGridlines>
          <c:spPr>
            <a:ln>
              <a:noFill/>
            </a:ln>
          </c:spPr>
        </c:majorGridlines>
        <c:majorTickMark val="none"/>
        <c:minorTickMark val="none"/>
        <c:tickLblPos val="none"/>
        <c:crossAx val="3"/>
        <c:crosses val="min"/>
        <c:auto val="0"/>
        <c:lblAlgn val="ctr"/>
        <c:lblOffset val="100"/>
        <c:noMultiLvlLbl val="0"/>
      </c:catAx>
      <c:valAx>
        <c:axId val="3"/>
        <c:scaling>
          <c:orientation val="minMax"/>
          <c:max val="100"/>
          <c:min val="30"/>
        </c:scaling>
        <c:delete val="0"/>
        <c:axPos val="r"/>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000" kern="1200">
                <a:solidFill>
                  <a:schemeClr val="tx1"/>
                </a:solidFill>
                <a:latin typeface="Arial"/>
                <a:ea typeface="Arial"/>
                <a:cs typeface="Arial"/>
                <a:sym typeface="Arial"/>
              </a:defRPr>
            </a:pPr>
            <a:endParaRPr lang="zh-CN"/>
          </a:p>
        </c:txPr>
        <c:crossAx val="2"/>
        <c:crosses val="max"/>
        <c:crossBetween val="between"/>
        <c:majorUnit val="10"/>
      </c:valAx>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col"/>
        <c:grouping val="clustered"/>
        <c:varyColors val="0"/>
        <c:ser>
          <c:idx val="0"/>
          <c:order val="0"/>
          <c:tx>
            <c:strRef>
              <c:f>Sheet1!$A$2</c:f>
              <c:strCache>
                <c:ptCount val="1"/>
                <c:pt idx="0">
                  <c:v>China</c:v>
                </c:pt>
              </c:strCache>
            </c:strRef>
          </c:tx>
          <c:spPr>
            <a:solidFill>
              <a:srgbClr val="A3A5D1"/>
            </a:solidFill>
            <a:ln w="6350">
              <a:solidFill>
                <a:schemeClr val="bg1"/>
              </a:solidFill>
            </a:ln>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Sheet1!$B$2:$L$2</c:f>
              <c:numCache>
                <c:formatCode>0.0</c:formatCode>
                <c:ptCount val="11"/>
                <c:pt idx="0">
                  <c:v>28.2</c:v>
                </c:pt>
                <c:pt idx="1">
                  <c:v>30.7</c:v>
                </c:pt>
                <c:pt idx="2">
                  <c:v>32.200000000000003</c:v>
                </c:pt>
                <c:pt idx="3">
                  <c:v>35.1</c:v>
                </c:pt>
                <c:pt idx="4">
                  <c:v>36.9</c:v>
                </c:pt>
                <c:pt idx="5">
                  <c:v>39.200000000000003</c:v>
                </c:pt>
                <c:pt idx="6">
                  <c:v>41.1</c:v>
                </c:pt>
                <c:pt idx="7">
                  <c:v>43.7</c:v>
                </c:pt>
                <c:pt idx="8">
                  <c:v>46.4</c:v>
                </c:pt>
                <c:pt idx="9">
                  <c:v>49.1</c:v>
                </c:pt>
                <c:pt idx="10">
                  <c:v>51.9</c:v>
                </c:pt>
              </c:numCache>
            </c:numRef>
          </c:val>
          <c:extLst>
            <c:ext xmlns:c16="http://schemas.microsoft.com/office/drawing/2014/chart" uri="{C3380CC4-5D6E-409C-BE32-E72D297353CC}">
              <c16:uniqueId val="{00000000-1FC0-4F89-9ED4-7F24D1A7454D}"/>
            </c:ext>
          </c:extLst>
        </c:ser>
        <c:ser>
          <c:idx val="1"/>
          <c:order val="1"/>
          <c:tx>
            <c:strRef>
              <c:f>Sheet1!$A$3</c:f>
              <c:strCache>
                <c:ptCount val="1"/>
                <c:pt idx="0">
                  <c:v>Tier 1 Cities</c:v>
                </c:pt>
              </c:strCache>
            </c:strRef>
          </c:tx>
          <c:spPr>
            <a:solidFill>
              <a:srgbClr val="C00000"/>
            </a:solidFill>
            <a:ln w="6350">
              <a:solidFill>
                <a:schemeClr val="bg1"/>
              </a:solidFill>
            </a:ln>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Sheet1!$B$3:$L$3</c:f>
              <c:numCache>
                <c:formatCode>0.0</c:formatCode>
                <c:ptCount val="11"/>
                <c:pt idx="0">
                  <c:v>60.4</c:v>
                </c:pt>
                <c:pt idx="1">
                  <c:v>65.5</c:v>
                </c:pt>
                <c:pt idx="2">
                  <c:v>67.900000000000006</c:v>
                </c:pt>
                <c:pt idx="3">
                  <c:v>74.900000000000006</c:v>
                </c:pt>
                <c:pt idx="4">
                  <c:v>76.900000000000006</c:v>
                </c:pt>
                <c:pt idx="5">
                  <c:v>80</c:v>
                </c:pt>
                <c:pt idx="6">
                  <c:v>83.5</c:v>
                </c:pt>
                <c:pt idx="7">
                  <c:v>89.7</c:v>
                </c:pt>
                <c:pt idx="8">
                  <c:v>95</c:v>
                </c:pt>
                <c:pt idx="9">
                  <c:v>100.5</c:v>
                </c:pt>
                <c:pt idx="10">
                  <c:v>105.9</c:v>
                </c:pt>
              </c:numCache>
            </c:numRef>
          </c:val>
          <c:extLst>
            <c:ext xmlns:c16="http://schemas.microsoft.com/office/drawing/2014/chart" uri="{C3380CC4-5D6E-409C-BE32-E72D297353CC}">
              <c16:uniqueId val="{00000001-1FC0-4F89-9ED4-7F24D1A7454D}"/>
            </c:ext>
          </c:extLst>
        </c:ser>
        <c:ser>
          <c:idx val="2"/>
          <c:order val="2"/>
          <c:tx>
            <c:strRef>
              <c:f>Sheet1!$A$4</c:f>
              <c:strCache>
                <c:ptCount val="1"/>
                <c:pt idx="0">
                  <c:v>New Tier 1 Cities</c:v>
                </c:pt>
              </c:strCache>
            </c:strRef>
          </c:tx>
          <c:spPr>
            <a:solidFill>
              <a:srgbClr val="5D76BA"/>
            </a:solidFill>
            <a:ln w="6350">
              <a:solidFill>
                <a:schemeClr val="bg1"/>
              </a:solidFill>
            </a:ln>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Sheet1!$B$4:$L$4</c:f>
              <c:numCache>
                <c:formatCode>0.0</c:formatCode>
                <c:ptCount val="11"/>
                <c:pt idx="0">
                  <c:v>40.6</c:v>
                </c:pt>
                <c:pt idx="1">
                  <c:v>44.2</c:v>
                </c:pt>
                <c:pt idx="2">
                  <c:v>46.2</c:v>
                </c:pt>
                <c:pt idx="3">
                  <c:v>50.8</c:v>
                </c:pt>
                <c:pt idx="4">
                  <c:v>53.1</c:v>
                </c:pt>
                <c:pt idx="5">
                  <c:v>55</c:v>
                </c:pt>
                <c:pt idx="6">
                  <c:v>57.5</c:v>
                </c:pt>
                <c:pt idx="7">
                  <c:v>61.1</c:v>
                </c:pt>
                <c:pt idx="8">
                  <c:v>64.8</c:v>
                </c:pt>
                <c:pt idx="9">
                  <c:v>68.599999999999994</c:v>
                </c:pt>
                <c:pt idx="10">
                  <c:v>72.3</c:v>
                </c:pt>
              </c:numCache>
            </c:numRef>
          </c:val>
          <c:extLst>
            <c:ext xmlns:c16="http://schemas.microsoft.com/office/drawing/2014/chart" uri="{C3380CC4-5D6E-409C-BE32-E72D297353CC}">
              <c16:uniqueId val="{00000002-1FC0-4F89-9ED4-7F24D1A7454D}"/>
            </c:ext>
          </c:extLst>
        </c:ser>
        <c:ser>
          <c:idx val="3"/>
          <c:order val="3"/>
          <c:tx>
            <c:strRef>
              <c:f>Sheet1!$A$5</c:f>
              <c:strCache>
                <c:ptCount val="1"/>
                <c:pt idx="0">
                  <c:v>Tier 2 Cities</c:v>
                </c:pt>
              </c:strCache>
            </c:strRef>
          </c:tx>
          <c:spPr>
            <a:solidFill>
              <a:srgbClr val="1D3964"/>
            </a:solidFill>
            <a:ln w="6350">
              <a:solidFill>
                <a:schemeClr val="bg1"/>
              </a:solidFill>
            </a:ln>
          </c:spPr>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Sheet1!$B$5:$L$5</c:f>
              <c:numCache>
                <c:formatCode>0.0</c:formatCode>
                <c:ptCount val="11"/>
                <c:pt idx="0">
                  <c:v>34.9</c:v>
                </c:pt>
                <c:pt idx="1">
                  <c:v>37.9</c:v>
                </c:pt>
                <c:pt idx="2">
                  <c:v>39.799999999999997</c:v>
                </c:pt>
                <c:pt idx="3">
                  <c:v>43.1</c:v>
                </c:pt>
                <c:pt idx="4">
                  <c:v>45.2</c:v>
                </c:pt>
                <c:pt idx="5">
                  <c:v>49.8</c:v>
                </c:pt>
                <c:pt idx="6">
                  <c:v>52.2</c:v>
                </c:pt>
                <c:pt idx="7">
                  <c:v>55.5</c:v>
                </c:pt>
                <c:pt idx="8">
                  <c:v>58.9</c:v>
                </c:pt>
                <c:pt idx="9">
                  <c:v>62.5</c:v>
                </c:pt>
                <c:pt idx="10">
                  <c:v>65.900000000000006</c:v>
                </c:pt>
              </c:numCache>
            </c:numRef>
          </c:val>
          <c:extLst>
            <c:ext xmlns:c16="http://schemas.microsoft.com/office/drawing/2014/chart" uri="{C3380CC4-5D6E-409C-BE32-E72D297353CC}">
              <c16:uniqueId val="{00000003-1FC0-4F89-9ED4-7F24D1A7454D}"/>
            </c:ext>
          </c:extLst>
        </c:ser>
        <c:ser>
          <c:idx val="4"/>
          <c:order val="4"/>
          <c:tx>
            <c:strRef>
              <c:f>Sheet1!$A$6</c:f>
              <c:strCache>
                <c:ptCount val="1"/>
                <c:pt idx="0">
                  <c:v>Tier 3 and Lower Tier Regions</c:v>
                </c:pt>
              </c:strCache>
            </c:strRef>
          </c:tx>
          <c:invertIfNegative val="0"/>
          <c:cat>
            <c:strRef>
              <c:f>Sheet1!$B$1:$L$1</c:f>
              <c:strCache>
                <c:ptCount val="11"/>
                <c:pt idx="0">
                  <c:v>2018</c:v>
                </c:pt>
                <c:pt idx="1">
                  <c:v>2019</c:v>
                </c:pt>
                <c:pt idx="2">
                  <c:v>2020</c:v>
                </c:pt>
                <c:pt idx="3">
                  <c:v>2021</c:v>
                </c:pt>
                <c:pt idx="4">
                  <c:v>2022</c:v>
                </c:pt>
                <c:pt idx="5">
                  <c:v>2023</c:v>
                </c:pt>
                <c:pt idx="6">
                  <c:v>2024E</c:v>
                </c:pt>
                <c:pt idx="7">
                  <c:v>2025E</c:v>
                </c:pt>
                <c:pt idx="8">
                  <c:v>2026E</c:v>
                </c:pt>
                <c:pt idx="9">
                  <c:v>2027E</c:v>
                </c:pt>
                <c:pt idx="10">
                  <c:v>2028E</c:v>
                </c:pt>
              </c:strCache>
            </c:strRef>
          </c:cat>
          <c:val>
            <c:numRef>
              <c:f>Sheet1!$B$6:$L$6</c:f>
              <c:numCache>
                <c:formatCode>0.0</c:formatCode>
                <c:ptCount val="11"/>
                <c:pt idx="0">
                  <c:v>21.1</c:v>
                </c:pt>
                <c:pt idx="1">
                  <c:v>22.8</c:v>
                </c:pt>
                <c:pt idx="2">
                  <c:v>23.8</c:v>
                </c:pt>
                <c:pt idx="3">
                  <c:v>25.8</c:v>
                </c:pt>
                <c:pt idx="4">
                  <c:v>27.3</c:v>
                </c:pt>
                <c:pt idx="5">
                  <c:v>29.2</c:v>
                </c:pt>
                <c:pt idx="6">
                  <c:v>30.6</c:v>
                </c:pt>
                <c:pt idx="7">
                  <c:v>32.6</c:v>
                </c:pt>
                <c:pt idx="8">
                  <c:v>34.6</c:v>
                </c:pt>
                <c:pt idx="9">
                  <c:v>36.799999999999997</c:v>
                </c:pt>
                <c:pt idx="10">
                  <c:v>38.9</c:v>
                </c:pt>
              </c:numCache>
            </c:numRef>
          </c:val>
          <c:extLst>
            <c:ext xmlns:c16="http://schemas.microsoft.com/office/drawing/2014/chart" uri="{C3380CC4-5D6E-409C-BE32-E72D297353CC}">
              <c16:uniqueId val="{00000004-1FC0-4F89-9ED4-7F24D1A7454D}"/>
            </c:ext>
          </c:extLst>
        </c:ser>
        <c:dLbls>
          <c:showLegendKey val="0"/>
          <c:showVal val="0"/>
          <c:showCatName val="0"/>
          <c:showSerName val="0"/>
          <c:showPercent val="0"/>
          <c:showBubbleSize val="0"/>
        </c:dLbls>
        <c:gapWidth val="150"/>
        <c:axId val="48332800"/>
        <c:axId val="48334336"/>
      </c:barChart>
      <c:catAx>
        <c:axId val="48332800"/>
        <c:scaling>
          <c:orientation val="minMax"/>
        </c:scaling>
        <c:delete val="0"/>
        <c:axPos val="b"/>
        <c:numFmt formatCode="General" sourceLinked="0"/>
        <c:majorTickMark val="none"/>
        <c:minorTickMark val="none"/>
        <c:tickLblPos val="nextTo"/>
        <c:spPr>
          <a:ln>
            <a:solidFill>
              <a:schemeClr val="tx1"/>
            </a:solidFill>
          </a:ln>
        </c:spPr>
        <c:crossAx val="48334336"/>
        <c:crosses val="autoZero"/>
        <c:auto val="1"/>
        <c:lblAlgn val="ctr"/>
        <c:lblOffset val="100"/>
        <c:noMultiLvlLbl val="0"/>
      </c:catAx>
      <c:valAx>
        <c:axId val="48334336"/>
        <c:scaling>
          <c:orientation val="minMax"/>
        </c:scaling>
        <c:delete val="0"/>
        <c:axPos val="l"/>
        <c:majorGridlines>
          <c:spPr>
            <a:ln w="6350">
              <a:prstDash val="sysDash"/>
            </a:ln>
          </c:spPr>
        </c:majorGridlines>
        <c:title>
          <c:tx>
            <c:rich>
              <a:bodyPr rot="-5400000" vert="horz"/>
              <a:lstStyle/>
              <a:p>
                <a:pPr>
                  <a:defRPr b="0"/>
                </a:pPr>
                <a:r>
                  <a:rPr lang="en-US" altLang="zh-CN" b="0" dirty="0"/>
                  <a:t>(Thousand RMB)</a:t>
                </a:r>
                <a:endParaRPr lang="zh-CN" altLang="en-US" b="0" dirty="0"/>
              </a:p>
            </c:rich>
          </c:tx>
          <c:layout>
            <c:manualLayout>
              <c:xMode val="edge"/>
              <c:yMode val="edge"/>
              <c:x val="0.14073494917904614"/>
              <c:y val="0.12912635311052392"/>
            </c:manualLayout>
          </c:layout>
          <c:overlay val="0"/>
        </c:title>
        <c:numFmt formatCode="General" sourceLinked="0"/>
        <c:majorTickMark val="out"/>
        <c:minorTickMark val="none"/>
        <c:tickLblPos val="nextTo"/>
        <c:spPr>
          <a:ln>
            <a:noFill/>
          </a:ln>
        </c:spPr>
        <c:crossAx val="48332800"/>
        <c:crosses val="autoZero"/>
        <c:crossBetween val="between"/>
      </c:valAx>
      <c:dTable>
        <c:showHorzBorder val="0"/>
        <c:showVertBorder val="0"/>
        <c:showOutline val="1"/>
        <c:showKeys val="0"/>
      </c:dTable>
    </c:plotArea>
    <c:legend>
      <c:legendPos val="t"/>
      <c:overlay val="0"/>
    </c:legend>
    <c:plotVisOnly val="1"/>
    <c:dispBlanksAs val="gap"/>
    <c:showDLblsOverMax val="0"/>
  </c:chart>
  <c:txPr>
    <a:bodyPr/>
    <a:lstStyle/>
    <a:p>
      <a:pPr>
        <a:defRPr sz="1000">
          <a:latin typeface="Arial" pitchFamily="34" charset="0"/>
          <a:cs typeface="Arial" pitchFamily="34" charset="0"/>
        </a:defRPr>
      </a:pPr>
      <a:endParaRPr lang="zh-CN"/>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348432687080989E-2"/>
          <c:y val="0.12669376693766937"/>
          <c:w val="0.90722957057437936"/>
          <c:h val="0.76829268292682928"/>
        </c:manualLayout>
      </c:layout>
      <c:barChart>
        <c:barDir val="col"/>
        <c:grouping val="stacked"/>
        <c:varyColors val="0"/>
        <c:ser>
          <c:idx val="0"/>
          <c:order val="0"/>
          <c:spPr>
            <a:solidFill>
              <a:srgbClr val="9DB1CF"/>
            </a:solidFill>
            <a:ln>
              <a:noFill/>
            </a:ln>
          </c:spPr>
          <c:invertIfNegative val="0"/>
          <c:dLbls>
            <c:dLbl>
              <c:idx val="0"/>
              <c:layout>
                <c:manualLayout>
                  <c:x val="0"/>
                  <c:y val="-0.26219512195121952"/>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84D5-4924-9520-E615A3DCC6C9}"/>
                </c:ext>
              </c:extLst>
            </c:dLbl>
            <c:dLbl>
              <c:idx val="1"/>
              <c:layout>
                <c:manualLayout>
                  <c:x val="0"/>
                  <c:y val="-0.2791327913279133"/>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84D5-4924-9520-E615A3DCC6C9}"/>
                </c:ext>
              </c:extLst>
            </c:dLbl>
            <c:dLbl>
              <c:idx val="2"/>
              <c:layout>
                <c:manualLayout>
                  <c:x val="0"/>
                  <c:y val="-0.2872628726287263"/>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84D5-4924-9520-E615A3DCC6C9}"/>
                </c:ext>
              </c:extLst>
            </c:dLbl>
            <c:dLbl>
              <c:idx val="3"/>
              <c:layout>
                <c:manualLayout>
                  <c:x val="0"/>
                  <c:y val="-0.30691056910569103"/>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84D5-4924-9520-E615A3DCC6C9}"/>
                </c:ext>
              </c:extLst>
            </c:dLbl>
            <c:dLbl>
              <c:idx val="4"/>
              <c:layout>
                <c:manualLayout>
                  <c:x val="0"/>
                  <c:y val="-0.31707317073170732"/>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84D5-4924-9520-E615A3DCC6C9}"/>
                </c:ext>
              </c:extLst>
            </c:dLbl>
            <c:dLbl>
              <c:idx val="5"/>
              <c:layout>
                <c:manualLayout>
                  <c:x val="0"/>
                  <c:y val="-0.33062330623306235"/>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84D5-4924-9520-E615A3DCC6C9}"/>
                </c:ext>
              </c:extLst>
            </c:dLbl>
            <c:dLbl>
              <c:idx val="6"/>
              <c:layout>
                <c:manualLayout>
                  <c:x val="0"/>
                  <c:y val="-0.34620596205962062"/>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84D5-4924-9520-E615A3DCC6C9}"/>
                </c:ext>
              </c:extLst>
            </c:dLbl>
            <c:dLbl>
              <c:idx val="7"/>
              <c:layout>
                <c:manualLayout>
                  <c:x val="0"/>
                  <c:y val="-0.36314363143631434"/>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84D5-4924-9520-E615A3DCC6C9}"/>
                </c:ext>
              </c:extLst>
            </c:dLbl>
            <c:dLbl>
              <c:idx val="8"/>
              <c:layout>
                <c:manualLayout>
                  <c:x val="0"/>
                  <c:y val="-0.38211382113821141"/>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84D5-4924-9520-E615A3DCC6C9}"/>
                </c:ext>
              </c:extLst>
            </c:dLbl>
            <c:dLbl>
              <c:idx val="9"/>
              <c:layout>
                <c:manualLayout>
                  <c:x val="0"/>
                  <c:y val="-0.39972899728997291"/>
                </c:manualLayout>
              </c:layout>
              <c:numFmt formatCode="#,##0.0;&quot;-&quot;#,##0.0" sourceLinked="0"/>
              <c:spPr>
                <a:noFill/>
                <a:ln>
                  <a:noFill/>
                </a:ln>
              </c:spPr>
              <c:txPr>
                <a:bodyPr wrap="none"/>
                <a:lstStyle/>
                <a:p>
                  <a:pPr>
                    <a:defRPr sz="1100" kern="1200">
                      <a:solidFill>
                        <a:schemeClr val="tx1"/>
                      </a:solidFill>
                      <a:latin typeface="Arial"/>
                      <a:ea typeface="宋体"/>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84D5-4924-9520-E615A3DCC6C9}"/>
                </c:ext>
              </c:extLst>
            </c:dLbl>
            <c:dLbl>
              <c:idx val="10"/>
              <c:layout>
                <c:manualLayout>
                  <c:x val="0"/>
                  <c:y val="-0.41802168021680219"/>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84D5-4924-9520-E615A3DCC6C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39251</c:v>
                </c:pt>
                <c:pt idx="1">
                  <c:v>42359</c:v>
                </c:pt>
                <c:pt idx="2">
                  <c:v>43834</c:v>
                </c:pt>
                <c:pt idx="3">
                  <c:v>47412</c:v>
                </c:pt>
                <c:pt idx="4">
                  <c:v>49283</c:v>
                </c:pt>
                <c:pt idx="5">
                  <c:v>51821</c:v>
                </c:pt>
                <c:pt idx="6">
                  <c:v>54549.110987863001</c:v>
                </c:pt>
                <c:pt idx="7">
                  <c:v>57733.690211557921</c:v>
                </c:pt>
                <c:pt idx="8">
                  <c:v>61030.666349030311</c:v>
                </c:pt>
                <c:pt idx="9">
                  <c:v>64402.573762354346</c:v>
                </c:pt>
                <c:pt idx="10">
                  <c:v>67737.015537752552</c:v>
                </c:pt>
              </c:numCache>
            </c:numRef>
          </c:val>
          <c:extLst>
            <c:ext xmlns:c16="http://schemas.microsoft.com/office/drawing/2014/chart" uri="{C3380CC4-5D6E-409C-BE32-E72D297353CC}">
              <c16:uniqueId val="{0000000B-84D5-4924-9520-E615A3DCC6C9}"/>
            </c:ext>
          </c:extLst>
        </c:ser>
        <c:dLbls>
          <c:showLegendKey val="0"/>
          <c:showVal val="0"/>
          <c:showCatName val="0"/>
          <c:showSerName val="0"/>
          <c:showPercent val="0"/>
          <c:showBubbleSize val="0"/>
        </c:dLbls>
        <c:gapWidth val="80"/>
        <c:overlap val="100"/>
        <c:axId val="1239409384"/>
        <c:axId val="1"/>
      </c:barChart>
      <c:catAx>
        <c:axId val="1239409384"/>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7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Arial"/>
                <a:ea typeface="Arial"/>
                <a:cs typeface="Arial"/>
                <a:sym typeface="Arial"/>
              </a:defRPr>
            </a:pPr>
            <a:endParaRPr lang="zh-CN"/>
          </a:p>
        </c:txPr>
        <c:crossAx val="1239409384"/>
        <c:crosses val="min"/>
        <c:crossBetween val="between"/>
        <c:majorUnit val="10000"/>
      </c:valAx>
    </c:plotArea>
    <c:plotVisOnly val="0"/>
    <c:dispBlanksAs val="gap"/>
    <c:showDLblsOverMax val="1"/>
  </c:chart>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12735166425467E-2"/>
          <c:y val="0.11696264543784446"/>
          <c:w val="0.90738060781476126"/>
          <c:h val="0.7881200244947949"/>
        </c:manualLayout>
      </c:layout>
      <c:barChart>
        <c:barDir val="col"/>
        <c:grouping val="stacked"/>
        <c:varyColors val="0"/>
        <c:ser>
          <c:idx val="0"/>
          <c:order val="0"/>
          <c:spPr>
            <a:solidFill>
              <a:srgbClr val="4C6C9C"/>
            </a:solidFill>
            <a:ln>
              <a:noFill/>
            </a:ln>
          </c:spPr>
          <c:invertIfNegative val="0"/>
          <c:dPt>
            <c:idx val="6"/>
            <c:invertIfNegative val="0"/>
            <c:bubble3D val="0"/>
            <c:spPr>
              <a:solidFill>
                <a:srgbClr val="9DB1CF"/>
              </a:solidFill>
              <a:ln>
                <a:noFill/>
              </a:ln>
            </c:spPr>
            <c:extLst>
              <c:ext xmlns:c16="http://schemas.microsoft.com/office/drawing/2014/chart" uri="{C3380CC4-5D6E-409C-BE32-E72D297353CC}">
                <c16:uniqueId val="{00000001-C742-4D90-B071-C1CB669778A2}"/>
              </c:ext>
            </c:extLst>
          </c:dPt>
          <c:dPt>
            <c:idx val="7"/>
            <c:invertIfNegative val="0"/>
            <c:bubble3D val="0"/>
            <c:spPr>
              <a:solidFill>
                <a:srgbClr val="9DB1CF"/>
              </a:solidFill>
              <a:ln>
                <a:noFill/>
              </a:ln>
            </c:spPr>
            <c:extLst>
              <c:ext xmlns:c16="http://schemas.microsoft.com/office/drawing/2014/chart" uri="{C3380CC4-5D6E-409C-BE32-E72D297353CC}">
                <c16:uniqueId val="{00000003-C742-4D90-B071-C1CB669778A2}"/>
              </c:ext>
            </c:extLst>
          </c:dPt>
          <c:dPt>
            <c:idx val="8"/>
            <c:invertIfNegative val="0"/>
            <c:bubble3D val="0"/>
            <c:spPr>
              <a:solidFill>
                <a:srgbClr val="9DB1CF"/>
              </a:solidFill>
              <a:ln>
                <a:noFill/>
              </a:ln>
            </c:spPr>
            <c:extLst>
              <c:ext xmlns:c16="http://schemas.microsoft.com/office/drawing/2014/chart" uri="{C3380CC4-5D6E-409C-BE32-E72D297353CC}">
                <c16:uniqueId val="{00000005-C742-4D90-B071-C1CB669778A2}"/>
              </c:ext>
            </c:extLst>
          </c:dPt>
          <c:dPt>
            <c:idx val="9"/>
            <c:invertIfNegative val="0"/>
            <c:bubble3D val="0"/>
            <c:spPr>
              <a:solidFill>
                <a:srgbClr val="9DB1CF"/>
              </a:solidFill>
              <a:ln>
                <a:noFill/>
              </a:ln>
            </c:spPr>
            <c:extLst>
              <c:ext xmlns:c16="http://schemas.microsoft.com/office/drawing/2014/chart" uri="{C3380CC4-5D6E-409C-BE32-E72D297353CC}">
                <c16:uniqueId val="{00000007-C742-4D90-B071-C1CB669778A2}"/>
              </c:ext>
            </c:extLst>
          </c:dPt>
          <c:dPt>
            <c:idx val="10"/>
            <c:invertIfNegative val="0"/>
            <c:bubble3D val="0"/>
            <c:spPr>
              <a:solidFill>
                <a:srgbClr val="9DB1CF"/>
              </a:solidFill>
              <a:ln>
                <a:noFill/>
              </a:ln>
            </c:spPr>
            <c:extLst>
              <c:ext xmlns:c16="http://schemas.microsoft.com/office/drawing/2014/chart" uri="{C3380CC4-5D6E-409C-BE32-E72D297353CC}">
                <c16:uniqueId val="{00000009-C742-4D90-B071-C1CB669778A2}"/>
              </c:ext>
            </c:extLst>
          </c:dPt>
          <c:dLbls>
            <c:dLbl>
              <c:idx val="0"/>
              <c:layout>
                <c:manualLayout>
                  <c:x val="0"/>
                  <c:y val="-0.24004898958971219"/>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C742-4D90-B071-C1CB669778A2}"/>
                </c:ext>
              </c:extLst>
            </c:dLbl>
            <c:dLbl>
              <c:idx val="1"/>
              <c:layout>
                <c:manualLayout>
                  <c:x val="0"/>
                  <c:y val="-0.24739742804654011"/>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B-C742-4D90-B071-C1CB669778A2}"/>
                </c:ext>
              </c:extLst>
            </c:dLbl>
            <c:dLbl>
              <c:idx val="2"/>
              <c:layout>
                <c:manualLayout>
                  <c:x val="0"/>
                  <c:y val="-0.24739742804654011"/>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C-C742-4D90-B071-C1CB669778A2}"/>
                </c:ext>
              </c:extLst>
            </c:dLbl>
            <c:dLbl>
              <c:idx val="3"/>
              <c:layout>
                <c:manualLayout>
                  <c:x val="0"/>
                  <c:y val="-0.28781383955909368"/>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D-C742-4D90-B071-C1CB669778A2}"/>
                </c:ext>
              </c:extLst>
            </c:dLbl>
            <c:dLbl>
              <c:idx val="4"/>
              <c:layout>
                <c:manualLayout>
                  <c:x val="0"/>
                  <c:y val="-0.30618493570116351"/>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E-C742-4D90-B071-C1CB669778A2}"/>
                </c:ext>
              </c:extLst>
            </c:dLbl>
            <c:dLbl>
              <c:idx val="5"/>
              <c:layout>
                <c:manualLayout>
                  <c:x val="0"/>
                  <c:y val="-0.3178199632578077"/>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F-C742-4D90-B071-C1CB669778A2}"/>
                </c:ext>
              </c:extLst>
            </c:dLbl>
            <c:dLbl>
              <c:idx val="6"/>
              <c:layout>
                <c:manualLayout>
                  <c:x val="0"/>
                  <c:y val="-0.34047764849969381"/>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742-4D90-B071-C1CB669778A2}"/>
                </c:ext>
              </c:extLst>
            </c:dLbl>
            <c:dLbl>
              <c:idx val="7"/>
              <c:layout>
                <c:manualLayout>
                  <c:x val="0"/>
                  <c:y val="-0.36313533374157991"/>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742-4D90-B071-C1CB669778A2}"/>
                </c:ext>
              </c:extLst>
            </c:dLbl>
            <c:dLbl>
              <c:idx val="8"/>
              <c:layout>
                <c:manualLayout>
                  <c:x val="0"/>
                  <c:y val="-0.38701775872627064"/>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742-4D90-B071-C1CB669778A2}"/>
                </c:ext>
              </c:extLst>
            </c:dLbl>
            <c:dLbl>
              <c:idx val="9"/>
              <c:layout>
                <c:manualLayout>
                  <c:x val="0"/>
                  <c:y val="-0.40906307409675446"/>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742-4D90-B071-C1CB669778A2}"/>
                </c:ext>
              </c:extLst>
            </c:dLbl>
            <c:dLbl>
              <c:idx val="10"/>
              <c:layout>
                <c:manualLayout>
                  <c:x val="0"/>
                  <c:y val="-0.42620943049601961"/>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C742-4D90-B071-C1CB669778A2}"/>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30108.9</c:v>
                </c:pt>
                <c:pt idx="1">
                  <c:v>31185.9</c:v>
                </c:pt>
                <c:pt idx="2">
                  <c:v>31290.3</c:v>
                </c:pt>
                <c:pt idx="3">
                  <c:v>37454.6</c:v>
                </c:pt>
                <c:pt idx="4">
                  <c:v>40164.400000000001</c:v>
                </c:pt>
                <c:pt idx="5">
                  <c:v>42012</c:v>
                </c:pt>
                <c:pt idx="6">
                  <c:v>45415</c:v>
                </c:pt>
                <c:pt idx="7">
                  <c:v>48911.9</c:v>
                </c:pt>
                <c:pt idx="8">
                  <c:v>52482.5</c:v>
                </c:pt>
                <c:pt idx="9">
                  <c:v>55788.9</c:v>
                </c:pt>
                <c:pt idx="10">
                  <c:v>58466.8</c:v>
                </c:pt>
              </c:numCache>
            </c:numRef>
          </c:val>
          <c:extLst>
            <c:ext xmlns:c16="http://schemas.microsoft.com/office/drawing/2014/chart" uri="{C3380CC4-5D6E-409C-BE32-E72D297353CC}">
              <c16:uniqueId val="{00000010-C742-4D90-B071-C1CB669778A2}"/>
            </c:ext>
          </c:extLst>
        </c:ser>
        <c:dLbls>
          <c:showLegendKey val="0"/>
          <c:showVal val="0"/>
          <c:showCatName val="0"/>
          <c:showSerName val="0"/>
          <c:showPercent val="0"/>
          <c:showBubbleSize val="0"/>
        </c:dLbls>
        <c:gapWidth val="80"/>
        <c:overlap val="100"/>
        <c:axId val="1197374776"/>
        <c:axId val="1"/>
      </c:barChart>
      <c:catAx>
        <c:axId val="1197374776"/>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60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Arial"/>
                <a:ea typeface="Arial"/>
                <a:cs typeface="Arial"/>
                <a:sym typeface="Arial"/>
              </a:defRPr>
            </a:pPr>
            <a:endParaRPr lang="zh-CN"/>
          </a:p>
        </c:txPr>
        <c:crossAx val="1197374776"/>
        <c:crosses val="min"/>
        <c:crossBetween val="between"/>
        <c:majorUnit val="10000"/>
      </c:valAx>
    </c:plotArea>
    <c:plotVisOnly val="0"/>
    <c:dispBlanksAs val="gap"/>
    <c:showDLblsOverMax val="1"/>
  </c:chart>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8.3212735166425467E-2"/>
          <c:y val="8.8168373151308307E-2"/>
          <c:w val="0.90738060781476126"/>
          <c:h val="0.82366325369738336"/>
        </c:manualLayout>
      </c:layout>
      <c:barChart>
        <c:barDir val="col"/>
        <c:grouping val="stacked"/>
        <c:varyColors val="0"/>
        <c:ser>
          <c:idx val="0"/>
          <c:order val="0"/>
          <c:spPr>
            <a:solidFill>
              <a:srgbClr val="4C6C9C"/>
            </a:solidFill>
            <a:ln>
              <a:noFill/>
            </a:ln>
          </c:spPr>
          <c:invertIfNegative val="0"/>
          <c:dPt>
            <c:idx val="6"/>
            <c:invertIfNegative val="0"/>
            <c:bubble3D val="0"/>
            <c:spPr>
              <a:solidFill>
                <a:srgbClr val="9DB1CF"/>
              </a:solidFill>
              <a:ln>
                <a:noFill/>
              </a:ln>
            </c:spPr>
            <c:extLst>
              <c:ext xmlns:c16="http://schemas.microsoft.com/office/drawing/2014/chart" uri="{C3380CC4-5D6E-409C-BE32-E72D297353CC}">
                <c16:uniqueId val="{00000000-7C55-4004-94F8-5DF4BDDE07E9}"/>
              </c:ext>
            </c:extLst>
          </c:dPt>
          <c:dPt>
            <c:idx val="7"/>
            <c:invertIfNegative val="0"/>
            <c:bubble3D val="0"/>
            <c:spPr>
              <a:solidFill>
                <a:srgbClr val="9DB1CF"/>
              </a:solidFill>
              <a:ln>
                <a:noFill/>
              </a:ln>
            </c:spPr>
            <c:extLst>
              <c:ext xmlns:c16="http://schemas.microsoft.com/office/drawing/2014/chart" uri="{C3380CC4-5D6E-409C-BE32-E72D297353CC}">
                <c16:uniqueId val="{00000001-7C55-4004-94F8-5DF4BDDE07E9}"/>
              </c:ext>
            </c:extLst>
          </c:dPt>
          <c:dPt>
            <c:idx val="8"/>
            <c:invertIfNegative val="0"/>
            <c:bubble3D val="0"/>
            <c:spPr>
              <a:solidFill>
                <a:srgbClr val="9DB1CF"/>
              </a:solidFill>
              <a:ln>
                <a:noFill/>
              </a:ln>
            </c:spPr>
            <c:extLst>
              <c:ext xmlns:c16="http://schemas.microsoft.com/office/drawing/2014/chart" uri="{C3380CC4-5D6E-409C-BE32-E72D297353CC}">
                <c16:uniqueId val="{00000002-7C55-4004-94F8-5DF4BDDE07E9}"/>
              </c:ext>
            </c:extLst>
          </c:dPt>
          <c:dPt>
            <c:idx val="9"/>
            <c:invertIfNegative val="0"/>
            <c:bubble3D val="0"/>
            <c:spPr>
              <a:solidFill>
                <a:srgbClr val="9DB1CF"/>
              </a:solidFill>
              <a:ln>
                <a:noFill/>
              </a:ln>
            </c:spPr>
            <c:extLst>
              <c:ext xmlns:c16="http://schemas.microsoft.com/office/drawing/2014/chart" uri="{C3380CC4-5D6E-409C-BE32-E72D297353CC}">
                <c16:uniqueId val="{00000003-7C55-4004-94F8-5DF4BDDE07E9}"/>
              </c:ext>
            </c:extLst>
          </c:dPt>
          <c:dPt>
            <c:idx val="10"/>
            <c:invertIfNegative val="0"/>
            <c:bubble3D val="0"/>
            <c:spPr>
              <a:solidFill>
                <a:srgbClr val="9DB1CF"/>
              </a:solidFill>
              <a:ln>
                <a:noFill/>
              </a:ln>
            </c:spPr>
            <c:extLst>
              <c:ext xmlns:c16="http://schemas.microsoft.com/office/drawing/2014/chart" uri="{C3380CC4-5D6E-409C-BE32-E72D297353CC}">
                <c16:uniqueId val="{00000004-7C55-4004-94F8-5DF4BDDE07E9}"/>
              </c:ext>
            </c:extLst>
          </c:dPt>
          <c:dLbls>
            <c:dLbl>
              <c:idx val="0"/>
              <c:layout>
                <c:manualLayout>
                  <c:x val="0"/>
                  <c:y val="-0.27872582480091013"/>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7C55-4004-94F8-5DF4BDDE07E9}"/>
                </c:ext>
              </c:extLst>
            </c:dLbl>
            <c:dLbl>
              <c:idx val="1"/>
              <c:layout>
                <c:manualLayout>
                  <c:x val="0"/>
                  <c:y val="-0.28782707622298065"/>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7C55-4004-94F8-5DF4BDDE07E9}"/>
                </c:ext>
              </c:extLst>
            </c:dLbl>
            <c:dLbl>
              <c:idx val="2"/>
              <c:layout>
                <c:manualLayout>
                  <c:x val="0"/>
                  <c:y val="-0.29010238907849828"/>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7C55-4004-94F8-5DF4BDDE07E9}"/>
                </c:ext>
              </c:extLst>
            </c:dLbl>
            <c:dLbl>
              <c:idx val="3"/>
              <c:layout>
                <c:manualLayout>
                  <c:x val="0"/>
                  <c:y val="-0.29124004550625709"/>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8-7C55-4004-94F8-5DF4BDDE07E9}"/>
                </c:ext>
              </c:extLst>
            </c:dLbl>
            <c:dLbl>
              <c:idx val="4"/>
              <c:layout>
                <c:manualLayout>
                  <c:x val="0"/>
                  <c:y val="-0.31456200227531284"/>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9-7C55-4004-94F8-5DF4BDDE07E9}"/>
                </c:ext>
              </c:extLst>
            </c:dLbl>
            <c:dLbl>
              <c:idx val="5"/>
              <c:layout>
                <c:manualLayout>
                  <c:x val="0"/>
                  <c:y val="-0.3304891922639363"/>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A-7C55-4004-94F8-5DF4BDDE07E9}"/>
                </c:ext>
              </c:extLst>
            </c:dLbl>
            <c:dLbl>
              <c:idx val="6"/>
              <c:layout>
                <c:manualLayout>
                  <c:x val="0"/>
                  <c:y val="-0.34186575654152446"/>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7C55-4004-94F8-5DF4BDDE07E9}"/>
                </c:ext>
              </c:extLst>
            </c:dLbl>
            <c:dLbl>
              <c:idx val="7"/>
              <c:layout>
                <c:manualLayout>
                  <c:x val="0"/>
                  <c:y val="-0.34470989761092152"/>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7C55-4004-94F8-5DF4BDDE07E9}"/>
                </c:ext>
              </c:extLst>
            </c:dLbl>
            <c:dLbl>
              <c:idx val="8"/>
              <c:layout>
                <c:manualLayout>
                  <c:x val="0"/>
                  <c:y val="-0.35608646188850968"/>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7C55-4004-94F8-5DF4BDDE07E9}"/>
                </c:ext>
              </c:extLst>
            </c:dLbl>
            <c:dLbl>
              <c:idx val="9"/>
              <c:layout>
                <c:manualLayout>
                  <c:x val="0"/>
                  <c:y val="-0.36803185437997726"/>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7C55-4004-94F8-5DF4BDDE07E9}"/>
                </c:ext>
              </c:extLst>
            </c:dLbl>
            <c:dLbl>
              <c:idx val="10"/>
              <c:layout>
                <c:manualLayout>
                  <c:x val="0"/>
                  <c:y val="-0.3799772468714448"/>
                </c:manualLayout>
              </c:layout>
              <c:numFmt formatCode="#,##0.0;&quot;-&quot;#,##0.0" sourceLinked="0"/>
              <c:spPr>
                <a:noFill/>
                <a:ln>
                  <a:noFill/>
                </a:ln>
              </c:spPr>
              <c:txPr>
                <a:bodyPr wrap="none"/>
                <a:lstStyle/>
                <a:p>
                  <a:pPr>
                    <a:defRPr sz="1100" kern="1200">
                      <a:solidFill>
                        <a:schemeClr val="tx1"/>
                      </a:solidFill>
                      <a:latin typeface="Arial"/>
                      <a:ea typeface="Arial"/>
                      <a:cs typeface="Arial"/>
                      <a:sym typeface="Arial"/>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7C55-4004-94F8-5DF4BDDE07E9}"/>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15:showLeaderLines val="0"/>
              </c:ext>
            </c:extLst>
          </c:dLbls>
          <c:val>
            <c:numRef>
              <c:f>Sheet1!$A$1:$K$1</c:f>
              <c:numCache>
                <c:formatCode>General</c:formatCode>
                <c:ptCount val="11"/>
                <c:pt idx="0">
                  <c:v>14532.5</c:v>
                </c:pt>
                <c:pt idx="1">
                  <c:v>15084.8</c:v>
                </c:pt>
                <c:pt idx="2">
                  <c:v>15220.5</c:v>
                </c:pt>
                <c:pt idx="3">
                  <c:v>15281.4</c:v>
                </c:pt>
                <c:pt idx="4">
                  <c:v>16717.900000000001</c:v>
                </c:pt>
                <c:pt idx="5">
                  <c:v>17704.2</c:v>
                </c:pt>
                <c:pt idx="6">
                  <c:v>18351.7</c:v>
                </c:pt>
                <c:pt idx="7">
                  <c:v>18518</c:v>
                </c:pt>
                <c:pt idx="8">
                  <c:v>19233</c:v>
                </c:pt>
                <c:pt idx="9">
                  <c:v>19964.3</c:v>
                </c:pt>
                <c:pt idx="10">
                  <c:v>20687.5</c:v>
                </c:pt>
              </c:numCache>
            </c:numRef>
          </c:val>
          <c:extLst>
            <c:ext xmlns:c16="http://schemas.microsoft.com/office/drawing/2014/chart" uri="{C3380CC4-5D6E-409C-BE32-E72D297353CC}">
              <c16:uniqueId val="{0000000B-7C55-4004-94F8-5DF4BDDE07E9}"/>
            </c:ext>
          </c:extLst>
        </c:ser>
        <c:dLbls>
          <c:showLegendKey val="0"/>
          <c:showVal val="0"/>
          <c:showCatName val="0"/>
          <c:showSerName val="0"/>
          <c:showPercent val="0"/>
          <c:showBubbleSize val="0"/>
        </c:dLbls>
        <c:gapWidth val="80"/>
        <c:overlap val="100"/>
        <c:axId val="1264115928"/>
        <c:axId val="1"/>
      </c:barChart>
      <c:catAx>
        <c:axId val="1264115928"/>
        <c:scaling>
          <c:orientation val="minMax"/>
        </c:scaling>
        <c:delete val="0"/>
        <c:axPos val="b"/>
        <c:majorGridlines>
          <c:spPr>
            <a:ln>
              <a:noFill/>
            </a:ln>
          </c:spPr>
        </c:majorGridlines>
        <c:majorTickMark val="none"/>
        <c:minorTickMark val="none"/>
        <c:tickLblPos val="none"/>
        <c:spPr>
          <a:ln w="9525" cmpd="sng" algn="ctr">
            <a:solidFill>
              <a:schemeClr val="tx1"/>
            </a:solidFill>
            <a:prstDash val="solid"/>
          </a:ln>
        </c:spPr>
        <c:crossAx val="1"/>
        <c:crosses val="min"/>
        <c:auto val="0"/>
        <c:lblAlgn val="ctr"/>
        <c:lblOffset val="100"/>
        <c:noMultiLvlLbl val="0"/>
      </c:catAx>
      <c:valAx>
        <c:axId val="1"/>
        <c:scaling>
          <c:orientation val="minMax"/>
          <c:max val="25000"/>
          <c:min val="0"/>
        </c:scaling>
        <c:delete val="0"/>
        <c:axPos val="l"/>
        <c:majorGridlines>
          <c:spPr>
            <a:ln>
              <a:noFill/>
            </a:ln>
          </c:spPr>
        </c:majorGridlines>
        <c:numFmt formatCode="#,##0;&quot;-&quot;#,##0" sourceLinked="0"/>
        <c:majorTickMark val="out"/>
        <c:minorTickMark val="none"/>
        <c:tickLblPos val="nextTo"/>
        <c:spPr>
          <a:ln w="9525" cmpd="sng" algn="ctr">
            <a:solidFill>
              <a:schemeClr val="tx1"/>
            </a:solidFill>
            <a:prstDash val="solid"/>
          </a:ln>
        </c:spPr>
        <c:txPr>
          <a:bodyPr wrap="none"/>
          <a:lstStyle/>
          <a:p>
            <a:pPr>
              <a:defRPr sz="1200" kern="1200">
                <a:solidFill>
                  <a:schemeClr val="tx1"/>
                </a:solidFill>
                <a:latin typeface="Arial"/>
                <a:ea typeface="Arial"/>
                <a:cs typeface="Arial"/>
                <a:sym typeface="Arial"/>
              </a:defRPr>
            </a:pPr>
            <a:endParaRPr lang="zh-CN"/>
          </a:p>
        </c:txPr>
        <c:crossAx val="1264115928"/>
        <c:crosses val="min"/>
        <c:crossBetween val="between"/>
        <c:majorUnit val="5000"/>
      </c:valAx>
    </c:plotArea>
    <c:plotVisOnly val="0"/>
    <c:dispBlanksAs val="gap"/>
    <c:showDLblsOverMax val="1"/>
  </c:chart>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5770340450086E-2"/>
          <c:y val="9.61824491819534E-2"/>
          <c:w val="0.9399884593190998"/>
          <c:h val="0.8076351016360932"/>
        </c:manualLayout>
      </c:layout>
      <c:pieChart>
        <c:varyColors val="0"/>
        <c:ser>
          <c:idx val="0"/>
          <c:order val="0"/>
          <c:dPt>
            <c:idx val="0"/>
            <c:bubble3D val="0"/>
            <c:spPr>
              <a:solidFill>
                <a:srgbClr val="364D6E"/>
              </a:solidFill>
              <a:ln>
                <a:noFill/>
              </a:ln>
            </c:spPr>
            <c:extLst>
              <c:ext xmlns:c16="http://schemas.microsoft.com/office/drawing/2014/chart" uri="{C3380CC4-5D6E-409C-BE32-E72D297353CC}">
                <c16:uniqueId val="{00000000-C517-49FD-A379-CC9A0D7B2AF1}"/>
              </c:ext>
            </c:extLst>
          </c:dPt>
          <c:dPt>
            <c:idx val="1"/>
            <c:bubble3D val="0"/>
            <c:spPr>
              <a:solidFill>
                <a:srgbClr val="4C6C9C"/>
              </a:solidFill>
              <a:ln>
                <a:noFill/>
              </a:ln>
            </c:spPr>
            <c:extLst>
              <c:ext xmlns:c16="http://schemas.microsoft.com/office/drawing/2014/chart" uri="{C3380CC4-5D6E-409C-BE32-E72D297353CC}">
                <c16:uniqueId val="{00000001-C517-49FD-A379-CC9A0D7B2AF1}"/>
              </c:ext>
            </c:extLst>
          </c:dPt>
          <c:dPt>
            <c:idx val="2"/>
            <c:bubble3D val="0"/>
            <c:spPr>
              <a:solidFill>
                <a:srgbClr val="6F8DB9"/>
              </a:solidFill>
              <a:ln>
                <a:noFill/>
              </a:ln>
            </c:spPr>
            <c:extLst>
              <c:ext xmlns:c16="http://schemas.microsoft.com/office/drawing/2014/chart" uri="{C3380CC4-5D6E-409C-BE32-E72D297353CC}">
                <c16:uniqueId val="{00000002-C517-49FD-A379-CC9A0D7B2AF1}"/>
              </c:ext>
            </c:extLst>
          </c:dPt>
          <c:dPt>
            <c:idx val="3"/>
            <c:bubble3D val="0"/>
            <c:spPr>
              <a:solidFill>
                <a:srgbClr val="9DB1CF"/>
              </a:solidFill>
              <a:ln>
                <a:noFill/>
              </a:ln>
            </c:spPr>
            <c:extLst>
              <c:ext xmlns:c16="http://schemas.microsoft.com/office/drawing/2014/chart" uri="{C3380CC4-5D6E-409C-BE32-E72D297353CC}">
                <c16:uniqueId val="{00000003-C517-49FD-A379-CC9A0D7B2AF1}"/>
              </c:ext>
            </c:extLst>
          </c:dPt>
          <c:dPt>
            <c:idx val="4"/>
            <c:bubble3D val="0"/>
            <c:spPr>
              <a:solidFill>
                <a:srgbClr val="C3CFE1"/>
              </a:solidFill>
              <a:ln>
                <a:noFill/>
              </a:ln>
            </c:spPr>
            <c:extLst>
              <c:ext xmlns:c16="http://schemas.microsoft.com/office/drawing/2014/chart" uri="{C3380CC4-5D6E-409C-BE32-E72D297353CC}">
                <c16:uniqueId val="{00000004-C517-49FD-A379-CC9A0D7B2AF1}"/>
              </c:ext>
            </c:extLst>
          </c:dPt>
          <c:dPt>
            <c:idx val="5"/>
            <c:bubble3D val="0"/>
            <c:spPr>
              <a:solidFill>
                <a:srgbClr val="DFE5EF"/>
              </a:solidFill>
              <a:ln>
                <a:noFill/>
              </a:ln>
            </c:spPr>
            <c:extLst>
              <c:ext xmlns:c16="http://schemas.microsoft.com/office/drawing/2014/chart" uri="{C3380CC4-5D6E-409C-BE32-E72D297353CC}">
                <c16:uniqueId val="{00000005-C517-49FD-A379-CC9A0D7B2AF1}"/>
              </c:ext>
            </c:extLst>
          </c:dPt>
          <c:dPt>
            <c:idx val="6"/>
            <c:bubble3D val="0"/>
            <c:spPr>
              <a:solidFill>
                <a:srgbClr val="C0C0C0"/>
              </a:solidFill>
              <a:ln>
                <a:noFill/>
              </a:ln>
            </c:spPr>
            <c:extLst>
              <c:ext xmlns:c16="http://schemas.microsoft.com/office/drawing/2014/chart" uri="{C3380CC4-5D6E-409C-BE32-E72D297353CC}">
                <c16:uniqueId val="{00000006-C517-49FD-A379-CC9A0D7B2AF1}"/>
              </c:ext>
            </c:extLst>
          </c:dPt>
          <c:dPt>
            <c:idx val="7"/>
            <c:bubble3D val="0"/>
            <c:spPr>
              <a:solidFill>
                <a:srgbClr val="808080"/>
              </a:solidFill>
              <a:ln>
                <a:noFill/>
              </a:ln>
            </c:spPr>
            <c:extLst>
              <c:ext xmlns:c16="http://schemas.microsoft.com/office/drawing/2014/chart" uri="{C3380CC4-5D6E-409C-BE32-E72D297353CC}">
                <c16:uniqueId val="{00000007-C517-49FD-A379-CC9A0D7B2AF1}"/>
              </c:ext>
            </c:extLst>
          </c:dPt>
          <c:dLbls>
            <c:dLbl>
              <c:idx val="0"/>
              <c:layout>
                <c:manualLayout>
                  <c:x val="0.1361800346220427"/>
                  <c:y val="-7.4367873078829944E-2"/>
                </c:manualLayout>
              </c:layout>
              <c:numFmt formatCode="#,##0.0&quot;%&quot;;&quot;-&quot;#,##0.0&quot;%&quot;" sourceLinked="0"/>
              <c:spPr>
                <a:noFill/>
                <a:ln>
                  <a:noFill/>
                </a:ln>
              </c:spPr>
              <c:txPr>
                <a:bodyPr wrap="none"/>
                <a:lstStyle/>
                <a:p>
                  <a:pPr>
                    <a:defRPr sz="1000" b="1" kern="1200">
                      <a:solidFill>
                        <a:srgbClr val="FFFFFF"/>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C517-49FD-A379-CC9A0D7B2AF1}"/>
                </c:ext>
              </c:extLst>
            </c:dLbl>
            <c:dLbl>
              <c:idx val="1"/>
              <c:layout>
                <c:manualLayout>
                  <c:x val="8.0784766301211772E-2"/>
                  <c:y val="0.13634110064452157"/>
                </c:manualLayout>
              </c:layout>
              <c:numFmt formatCode="#,##0.0&quot;%&quot;;&quot;-&quot;#,##0.0&quot;%&quot;" sourceLinked="0"/>
              <c:spPr>
                <a:noFill/>
                <a:ln>
                  <a:noFill/>
                </a:ln>
              </c:spPr>
              <c:txPr>
                <a:bodyPr wrap="none"/>
                <a:lstStyle/>
                <a:p>
                  <a:pPr>
                    <a:defRPr sz="1000" b="1" kern="120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C517-49FD-A379-CC9A0D7B2AF1}"/>
                </c:ext>
              </c:extLst>
            </c:dLbl>
            <c:dLbl>
              <c:idx val="2"/>
              <c:layout>
                <c:manualLayout>
                  <c:x val="-9.4056549336410847E-2"/>
                  <c:y val="0.12692117005453643"/>
                </c:manualLayout>
              </c:layout>
              <c:numFmt formatCode="#,##0.0&quot;%&quot;;&quot;-&quot;#,##0.0&quot;%&quot;" sourceLinked="0"/>
              <c:spPr>
                <a:noFill/>
                <a:ln>
                  <a:noFill/>
                </a:ln>
              </c:spPr>
              <c:txPr>
                <a:bodyPr wrap="none"/>
                <a:lstStyle/>
                <a:p>
                  <a:pPr>
                    <a:defRPr sz="1000" b="1" kern="1200">
                      <a:solidFill>
                        <a:srgbClr val="FFFFFF"/>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C517-49FD-A379-CC9A0D7B2AF1}"/>
                </c:ext>
              </c:extLst>
            </c:dLbl>
            <c:dLbl>
              <c:idx val="3"/>
              <c:layout>
                <c:manualLayout>
                  <c:x val="-0.15868436237738026"/>
                  <c:y val="4.4124938026772434E-2"/>
                </c:manualLayout>
              </c:layout>
              <c:numFmt formatCode="#,##0.0&quot;%&quot;;&quot;-&quot;#,##0.0&quot;%&quot;" sourceLinked="0"/>
              <c:spPr>
                <a:noFill/>
                <a:ln>
                  <a:noFill/>
                </a:ln>
              </c:spPr>
              <c:txPr>
                <a:bodyPr wrap="none"/>
                <a:lstStyle/>
                <a:p>
                  <a:pPr>
                    <a:defRPr sz="1000" b="1"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3-C517-49FD-A379-CC9A0D7B2AF1}"/>
                </c:ext>
              </c:extLst>
            </c:dLbl>
            <c:dLbl>
              <c:idx val="4"/>
              <c:layout>
                <c:manualLayout>
                  <c:x val="-0.1713791113675707"/>
                  <c:y val="-4.2637580565195836E-2"/>
                </c:manualLayout>
              </c:layout>
              <c:numFmt formatCode="#,##0.0&quot;%&quot;;&quot;-&quot;#,##0.0&quot;%&quot;" sourceLinked="0"/>
              <c:spPr>
                <a:noFill/>
                <a:ln>
                  <a:noFill/>
                </a:ln>
              </c:spPr>
              <c:txPr>
                <a:bodyPr wrap="none"/>
                <a:lstStyle/>
                <a:p>
                  <a:pPr>
                    <a:defRPr sz="1000" b="1"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C517-49FD-A379-CC9A0D7B2AF1}"/>
                </c:ext>
              </c:extLst>
            </c:dLbl>
            <c:dLbl>
              <c:idx val="5"/>
              <c:layout>
                <c:manualLayout>
                  <c:x val="-0.13675706866705137"/>
                  <c:y val="-9.7669806643529991E-2"/>
                </c:manualLayout>
              </c:layout>
              <c:numFmt formatCode="#,##0.0&quot;%&quot;;&quot;-&quot;#,##0.0&quot;%&quot;" sourceLinked="0"/>
              <c:spPr>
                <a:noFill/>
                <a:ln>
                  <a:noFill/>
                </a:ln>
              </c:spPr>
              <c:txPr>
                <a:bodyPr wrap="none"/>
                <a:lstStyle/>
                <a:p>
                  <a:pPr>
                    <a:defRPr sz="1000" b="1"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C517-49FD-A379-CC9A0D7B2AF1}"/>
                </c:ext>
              </c:extLst>
            </c:dLbl>
            <c:dLbl>
              <c:idx val="6"/>
              <c:layout>
                <c:manualLayout>
                  <c:x val="-0.10617426428159261"/>
                  <c:y val="-0.12592959841348536"/>
                </c:manualLayout>
              </c:layout>
              <c:numFmt formatCode="#,##0.0&quot;%&quot;;&quot;-&quot;#,##0.0&quot;%&quot;" sourceLinked="0"/>
              <c:spPr>
                <a:noFill/>
                <a:ln>
                  <a:noFill/>
                </a:ln>
              </c:spPr>
              <c:txPr>
                <a:bodyPr wrap="none"/>
                <a:lstStyle/>
                <a:p>
                  <a:pPr>
                    <a:defRPr sz="1000" b="1"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C517-49FD-A379-CC9A0D7B2AF1}"/>
                </c:ext>
              </c:extLst>
            </c:dLbl>
            <c:dLbl>
              <c:idx val="7"/>
              <c:layout>
                <c:manualLayout>
                  <c:x val="-4.7893825735718411E-2"/>
                  <c:y val="-0.15914724838869609"/>
                </c:manualLayout>
              </c:layout>
              <c:numFmt formatCode="#,##0.0&quot;%&quot;;&quot;-&quot;#,##0.0&quot;%&quot;" sourceLinked="0"/>
              <c:spPr>
                <a:noFill/>
                <a:ln>
                  <a:noFill/>
                </a:ln>
              </c:spPr>
              <c:txPr>
                <a:bodyPr wrap="none"/>
                <a:lstStyle/>
                <a:p>
                  <a:pPr>
                    <a:defRPr sz="1000" b="1" kern="120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C517-49FD-A379-CC9A0D7B2AF1}"/>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32</c:v>
                </c:pt>
                <c:pt idx="1">
                  <c:v>21</c:v>
                </c:pt>
                <c:pt idx="2">
                  <c:v>12</c:v>
                </c:pt>
                <c:pt idx="3">
                  <c:v>10</c:v>
                </c:pt>
                <c:pt idx="4">
                  <c:v>9</c:v>
                </c:pt>
                <c:pt idx="5">
                  <c:v>4</c:v>
                </c:pt>
                <c:pt idx="6">
                  <c:v>4</c:v>
                </c:pt>
                <c:pt idx="7">
                  <c:v>8</c:v>
                </c:pt>
              </c:numCache>
            </c:numRef>
          </c:val>
          <c:extLst>
            <c:ext xmlns:c16="http://schemas.microsoft.com/office/drawing/2014/chart" uri="{C3380CC4-5D6E-409C-BE32-E72D297353CC}">
              <c16:uniqueId val="{00000008-C517-49FD-A379-CC9A0D7B2AF1}"/>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0005770340450086E-2"/>
          <c:y val="9.61824491819534E-2"/>
          <c:w val="0.9399884593190998"/>
          <c:h val="0.8076351016360932"/>
        </c:manualLayout>
      </c:layout>
      <c:pieChart>
        <c:varyColors val="0"/>
        <c:ser>
          <c:idx val="0"/>
          <c:order val="0"/>
          <c:dPt>
            <c:idx val="0"/>
            <c:bubble3D val="0"/>
            <c:spPr>
              <a:solidFill>
                <a:srgbClr val="364D6E"/>
              </a:solidFill>
              <a:ln>
                <a:noFill/>
              </a:ln>
            </c:spPr>
            <c:extLst>
              <c:ext xmlns:c16="http://schemas.microsoft.com/office/drawing/2014/chart" uri="{C3380CC4-5D6E-409C-BE32-E72D297353CC}">
                <c16:uniqueId val="{00000000-1025-495A-87C7-E12C3C22EF54}"/>
              </c:ext>
            </c:extLst>
          </c:dPt>
          <c:dPt>
            <c:idx val="1"/>
            <c:bubble3D val="0"/>
            <c:spPr>
              <a:solidFill>
                <a:srgbClr val="4C6C9C"/>
              </a:solidFill>
              <a:ln>
                <a:noFill/>
              </a:ln>
            </c:spPr>
            <c:extLst>
              <c:ext xmlns:c16="http://schemas.microsoft.com/office/drawing/2014/chart" uri="{C3380CC4-5D6E-409C-BE32-E72D297353CC}">
                <c16:uniqueId val="{00000001-1025-495A-87C7-E12C3C22EF54}"/>
              </c:ext>
            </c:extLst>
          </c:dPt>
          <c:dPt>
            <c:idx val="2"/>
            <c:bubble3D val="0"/>
            <c:spPr>
              <a:solidFill>
                <a:srgbClr val="6F8DB9"/>
              </a:solidFill>
              <a:ln>
                <a:noFill/>
              </a:ln>
            </c:spPr>
            <c:extLst>
              <c:ext xmlns:c16="http://schemas.microsoft.com/office/drawing/2014/chart" uri="{C3380CC4-5D6E-409C-BE32-E72D297353CC}">
                <c16:uniqueId val="{00000002-1025-495A-87C7-E12C3C22EF54}"/>
              </c:ext>
            </c:extLst>
          </c:dPt>
          <c:dPt>
            <c:idx val="3"/>
            <c:bubble3D val="0"/>
            <c:spPr>
              <a:solidFill>
                <a:srgbClr val="9DB1CF"/>
              </a:solidFill>
              <a:ln>
                <a:noFill/>
              </a:ln>
            </c:spPr>
            <c:extLst>
              <c:ext xmlns:c16="http://schemas.microsoft.com/office/drawing/2014/chart" uri="{C3380CC4-5D6E-409C-BE32-E72D297353CC}">
                <c16:uniqueId val="{00000003-1025-495A-87C7-E12C3C22EF54}"/>
              </c:ext>
            </c:extLst>
          </c:dPt>
          <c:dPt>
            <c:idx val="4"/>
            <c:bubble3D val="0"/>
            <c:spPr>
              <a:solidFill>
                <a:srgbClr val="C3CFE1"/>
              </a:solidFill>
              <a:ln>
                <a:noFill/>
              </a:ln>
            </c:spPr>
            <c:extLst>
              <c:ext xmlns:c16="http://schemas.microsoft.com/office/drawing/2014/chart" uri="{C3380CC4-5D6E-409C-BE32-E72D297353CC}">
                <c16:uniqueId val="{00000004-1025-495A-87C7-E12C3C22EF54}"/>
              </c:ext>
            </c:extLst>
          </c:dPt>
          <c:dPt>
            <c:idx val="5"/>
            <c:bubble3D val="0"/>
            <c:spPr>
              <a:solidFill>
                <a:srgbClr val="DFE5EF"/>
              </a:solidFill>
              <a:ln>
                <a:noFill/>
              </a:ln>
            </c:spPr>
            <c:extLst>
              <c:ext xmlns:c16="http://schemas.microsoft.com/office/drawing/2014/chart" uri="{C3380CC4-5D6E-409C-BE32-E72D297353CC}">
                <c16:uniqueId val="{00000005-1025-495A-87C7-E12C3C22EF54}"/>
              </c:ext>
            </c:extLst>
          </c:dPt>
          <c:dPt>
            <c:idx val="6"/>
            <c:bubble3D val="0"/>
            <c:spPr>
              <a:solidFill>
                <a:srgbClr val="C0C0C0"/>
              </a:solidFill>
              <a:ln>
                <a:noFill/>
              </a:ln>
            </c:spPr>
            <c:extLst>
              <c:ext xmlns:c16="http://schemas.microsoft.com/office/drawing/2014/chart" uri="{C3380CC4-5D6E-409C-BE32-E72D297353CC}">
                <c16:uniqueId val="{00000006-1025-495A-87C7-E12C3C22EF54}"/>
              </c:ext>
            </c:extLst>
          </c:dPt>
          <c:dPt>
            <c:idx val="7"/>
            <c:bubble3D val="0"/>
            <c:spPr>
              <a:solidFill>
                <a:srgbClr val="808080"/>
              </a:solidFill>
              <a:ln>
                <a:noFill/>
              </a:ln>
            </c:spPr>
            <c:extLst>
              <c:ext xmlns:c16="http://schemas.microsoft.com/office/drawing/2014/chart" uri="{C3380CC4-5D6E-409C-BE32-E72D297353CC}">
                <c16:uniqueId val="{00000007-1025-495A-87C7-E12C3C22EF54}"/>
              </c:ext>
            </c:extLst>
          </c:dPt>
          <c:dLbls>
            <c:dLbl>
              <c:idx val="0"/>
              <c:layout>
                <c:manualLayout>
                  <c:x val="0.11309867282169649"/>
                  <c:y val="-0.11006445215666832"/>
                </c:manualLayout>
              </c:layout>
              <c:numFmt formatCode="#,##0.0&quot;%&quot;;&quot;-&quot;#,##0.0&quot;%&quot;" sourceLinked="0"/>
              <c:spPr>
                <a:noFill/>
                <a:ln>
                  <a:noFill/>
                </a:ln>
              </c:spPr>
              <c:txPr>
                <a:bodyPr wrap="none"/>
                <a:lstStyle/>
                <a:p>
                  <a:pPr>
                    <a:defRPr sz="1000" b="1" kern="1200">
                      <a:solidFill>
                        <a:srgbClr val="FFFFFF"/>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1025-495A-87C7-E12C3C22EF54}"/>
                </c:ext>
              </c:extLst>
            </c:dLbl>
            <c:dLbl>
              <c:idx val="1"/>
              <c:layout>
                <c:manualLayout>
                  <c:x val="0.12002308136180034"/>
                  <c:y val="0.10312345066931086"/>
                </c:manualLayout>
              </c:layout>
              <c:numFmt formatCode="#,##0.0&quot;%&quot;;&quot;-&quot;#,##0.0&quot;%&quot;" sourceLinked="0"/>
              <c:spPr>
                <a:noFill/>
                <a:ln>
                  <a:noFill/>
                </a:ln>
              </c:spPr>
              <c:txPr>
                <a:bodyPr wrap="none"/>
                <a:lstStyle/>
                <a:p>
                  <a:pPr>
                    <a:defRPr sz="1000" b="1" kern="120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1-1025-495A-87C7-E12C3C22EF54}"/>
                </c:ext>
              </c:extLst>
            </c:dLbl>
            <c:dLbl>
              <c:idx val="2"/>
              <c:layout>
                <c:manualLayout>
                  <c:x val="-5.8280438545874204E-2"/>
                  <c:y val="0.15418939018344074"/>
                </c:manualLayout>
              </c:layout>
              <c:numFmt formatCode="#,##0.0&quot;%&quot;;&quot;-&quot;#,##0.0&quot;%&quot;" sourceLinked="0"/>
              <c:spPr>
                <a:noFill/>
                <a:ln>
                  <a:noFill/>
                </a:ln>
              </c:spPr>
              <c:txPr>
                <a:bodyPr wrap="none"/>
                <a:lstStyle/>
                <a:p>
                  <a:pPr>
                    <a:defRPr sz="1000" b="1" kern="1200">
                      <a:solidFill>
                        <a:srgbClr val="FFFFFF"/>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2-1025-495A-87C7-E12C3C22EF54}"/>
                </c:ext>
              </c:extLst>
            </c:dLbl>
            <c:dLbl>
              <c:idx val="4"/>
              <c:layout>
                <c:manualLayout>
                  <c:x val="-0.15695326024235429"/>
                  <c:y val="4.8587010411502228E-2"/>
                </c:manualLayout>
              </c:layout>
              <c:numFmt formatCode="#,##0.0&quot;%&quot;;&quot;-&quot;#,##0.0&quot;%&quot;" sourceLinked="0"/>
              <c:spPr>
                <a:noFill/>
                <a:ln>
                  <a:noFill/>
                </a:ln>
              </c:spPr>
              <c:txPr>
                <a:bodyPr wrap="none"/>
                <a:lstStyle/>
                <a:p>
                  <a:pPr>
                    <a:defRPr sz="1000" b="1"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4-1025-495A-87C7-E12C3C22EF54}"/>
                </c:ext>
              </c:extLst>
            </c:dLbl>
            <c:dLbl>
              <c:idx val="5"/>
              <c:layout>
                <c:manualLayout>
                  <c:x val="-0.15464512406231967"/>
                  <c:y val="-7.3376301437778874E-2"/>
                </c:manualLayout>
              </c:layout>
              <c:numFmt formatCode="#,##0.0&quot;%&quot;;&quot;-&quot;#,##0.0&quot;%&quot;" sourceLinked="0"/>
              <c:spPr>
                <a:noFill/>
                <a:ln>
                  <a:noFill/>
                </a:ln>
              </c:spPr>
              <c:txPr>
                <a:bodyPr wrap="none"/>
                <a:lstStyle/>
                <a:p>
                  <a:pPr>
                    <a:defRPr sz="1000" b="1"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5-1025-495A-87C7-E12C3C22EF54}"/>
                </c:ext>
              </c:extLst>
            </c:dLbl>
            <c:dLbl>
              <c:idx val="6"/>
              <c:layout>
                <c:manualLayout>
                  <c:x val="-0.10155799192152337"/>
                  <c:y val="-0.12890431333663857"/>
                </c:manualLayout>
              </c:layout>
              <c:numFmt formatCode="#,##0.0&quot;%&quot;;&quot;-&quot;#,##0.0&quot;%&quot;" sourceLinked="0"/>
              <c:spPr>
                <a:noFill/>
                <a:ln>
                  <a:noFill/>
                </a:ln>
              </c:spPr>
              <c:txPr>
                <a:bodyPr wrap="none"/>
                <a:lstStyle/>
                <a:p>
                  <a:pPr>
                    <a:defRPr sz="1000" b="1" kern="1200">
                      <a:solidFill>
                        <a:srgbClr val="17426B"/>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6-1025-495A-87C7-E12C3C22EF54}"/>
                </c:ext>
              </c:extLst>
            </c:dLbl>
            <c:dLbl>
              <c:idx val="7"/>
              <c:layout>
                <c:manualLayout>
                  <c:x val="-3.6353144835545297E-2"/>
                  <c:y val="-0.16311353495290035"/>
                </c:manualLayout>
              </c:layout>
              <c:numFmt formatCode="#,##0.0&quot;%&quot;;&quot;-&quot;#,##0.0&quot;%&quot;" sourceLinked="0"/>
              <c:spPr>
                <a:noFill/>
                <a:ln>
                  <a:noFill/>
                </a:ln>
              </c:spPr>
              <c:txPr>
                <a:bodyPr wrap="none"/>
                <a:lstStyle/>
                <a:p>
                  <a:pPr>
                    <a:defRPr sz="1000" b="1" kern="1200">
                      <a:solidFill>
                        <a:schemeClr val="bg1"/>
                      </a:solidFill>
                      <a:latin typeface="+mn-lt"/>
                      <a:ea typeface="+mn-ea"/>
                      <a:cs typeface="+mn-cs"/>
                    </a:defRPr>
                  </a:pPr>
                  <a:endParaRPr lang="zh-CN"/>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7-1025-495A-87C7-E12C3C22EF54}"/>
                </c:ext>
              </c:extLst>
            </c:dLbl>
            <c:spPr>
              <a:noFill/>
              <a:ln>
                <a:noFill/>
              </a:ln>
              <a:effectLst/>
            </c:spPr>
            <c:showLegendKey val="0"/>
            <c:showVal val="0"/>
            <c:showCatName val="0"/>
            <c:showSerName val="0"/>
            <c:showPercent val="0"/>
            <c:showBubbleSize val="0"/>
            <c:extLst>
              <c:ext xmlns:c15="http://schemas.microsoft.com/office/drawing/2012/chart" uri="{CE6537A1-D6FC-4f65-9D91-7224C49458BB}"/>
            </c:extLst>
          </c:dLbls>
          <c:val>
            <c:numRef>
              <c:f>Sheet1!$A$1:$A$8</c:f>
              <c:numCache>
                <c:formatCode>General</c:formatCode>
                <c:ptCount val="8"/>
                <c:pt idx="0">
                  <c:v>23</c:v>
                </c:pt>
                <c:pt idx="1">
                  <c:v>28.999999999999996</c:v>
                </c:pt>
                <c:pt idx="2">
                  <c:v>6</c:v>
                </c:pt>
                <c:pt idx="3">
                  <c:v>2</c:v>
                </c:pt>
                <c:pt idx="4">
                  <c:v>19</c:v>
                </c:pt>
                <c:pt idx="5">
                  <c:v>8</c:v>
                </c:pt>
                <c:pt idx="6">
                  <c:v>7.0000000000000009</c:v>
                </c:pt>
                <c:pt idx="7">
                  <c:v>6</c:v>
                </c:pt>
              </c:numCache>
            </c:numRef>
          </c:val>
          <c:extLst>
            <c:ext xmlns:c16="http://schemas.microsoft.com/office/drawing/2014/chart" uri="{C3380CC4-5D6E-409C-BE32-E72D297353CC}">
              <c16:uniqueId val="{00000008-1025-495A-87C7-E12C3C22EF54}"/>
            </c:ext>
          </c:extLst>
        </c:ser>
        <c:dLbls>
          <c:showLegendKey val="0"/>
          <c:showVal val="0"/>
          <c:showCatName val="0"/>
          <c:showSerName val="0"/>
          <c:showPercent val="0"/>
          <c:showBubbleSize val="0"/>
          <c:showLeaderLines val="1"/>
        </c:dLbls>
        <c:firstSliceAng val="0"/>
      </c:pieChart>
    </c:plotArea>
    <c:plotVisOnly val="0"/>
    <c:dispBlanksAs val="gap"/>
    <c:showDLblsOverMax val="1"/>
  </c:chart>
  <c:externalData r:id="rId1">
    <c:autoUpdate val="0"/>
  </c:externalData>
</c:chartSpace>
</file>

<file path=ppt/diagrams/_rels/data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06E4315-E86B-40DC-9ACC-C4D3DF0103E9}" type="doc">
      <dgm:prSet loTypeId="urn:microsoft.com/office/officeart/2008/layout/HexagonCluster" loCatId="relationship" qsTypeId="urn:microsoft.com/office/officeart/2005/8/quickstyle/simple1" qsCatId="simple" csTypeId="urn:microsoft.com/office/officeart/2005/8/colors/accent1_2" csCatId="accent1" phldr="1"/>
      <dgm:spPr/>
      <dgm:t>
        <a:bodyPr/>
        <a:lstStyle/>
        <a:p>
          <a:endParaRPr lang="zh-CN" altLang="en-US"/>
        </a:p>
      </dgm:t>
    </dgm:pt>
    <dgm:pt modelId="{FE7C03BC-94D9-4CC8-8AD6-6927D940F715}">
      <dgm:prSet phldrT="[文本]" custT="1"/>
      <dgm:spPr>
        <a:solidFill>
          <a:srgbClr val="517496"/>
        </a:solidFill>
      </dgm:spPr>
      <dgm:t>
        <a:bodyPr/>
        <a:lstStyle/>
        <a:p>
          <a:r>
            <a:rPr lang="en-US" altLang="zh-CN" sz="1200" b="1" dirty="0">
              <a:latin typeface="Arial" pitchFamily="34" charset="0"/>
              <a:cs typeface="Arial" pitchFamily="34" charset="0"/>
            </a:rPr>
            <a:t>Industry Expert Interview</a:t>
          </a:r>
          <a:endParaRPr lang="zh-CN" altLang="en-US" sz="1200" b="1" dirty="0">
            <a:latin typeface="Arial" pitchFamily="34" charset="0"/>
            <a:cs typeface="Arial" pitchFamily="34" charset="0"/>
          </a:endParaRPr>
        </a:p>
      </dgm:t>
    </dgm:pt>
    <dgm:pt modelId="{9ED0222C-A06D-4C3D-91B2-9555B4A2D78A}" type="parTrans" cxnId="{B1071ED9-8A5B-47BE-845B-451368A446DF}">
      <dgm:prSet/>
      <dgm:spPr/>
      <dgm:t>
        <a:bodyPr/>
        <a:lstStyle/>
        <a:p>
          <a:endParaRPr lang="zh-CN" altLang="en-US"/>
        </a:p>
      </dgm:t>
    </dgm:pt>
    <dgm:pt modelId="{E2B7526E-F7EC-4D4D-9B86-F7DD21DBC49A}" type="sibTrans" cxnId="{B1071ED9-8A5B-47BE-845B-451368A446DF}">
      <dgm:prSet/>
      <dgm:spPr>
        <a:blipFill rotWithShape="1">
          <a:blip xmlns:r="http://schemas.openxmlformats.org/officeDocument/2006/relationships" r:embed="rId1"/>
          <a:stretch>
            <a:fillRect/>
          </a:stretch>
        </a:blipFill>
      </dgm:spPr>
      <dgm:t>
        <a:bodyPr/>
        <a:lstStyle/>
        <a:p>
          <a:endParaRPr lang="zh-CN" altLang="en-US"/>
        </a:p>
      </dgm:t>
    </dgm:pt>
    <dgm:pt modelId="{B523FA82-1F93-4BD6-BFEB-FF0A5C84BDE9}">
      <dgm:prSet phldrT="[文本]" custT="1"/>
      <dgm:spPr>
        <a:solidFill>
          <a:srgbClr val="517496"/>
        </a:solidFill>
      </dgm:spPr>
      <dgm:t>
        <a:bodyPr/>
        <a:lstStyle/>
        <a:p>
          <a:r>
            <a:rPr lang="en-US" altLang="zh-CN" sz="1200" b="1" dirty="0">
              <a:latin typeface="Arial" pitchFamily="34" charset="0"/>
              <a:cs typeface="Arial" pitchFamily="34" charset="0"/>
            </a:rPr>
            <a:t>Market indicators for modeling</a:t>
          </a:r>
          <a:endParaRPr lang="zh-CN" altLang="en-US" sz="1200" b="1" dirty="0">
            <a:latin typeface="Arial" pitchFamily="34" charset="0"/>
            <a:cs typeface="Arial" pitchFamily="34" charset="0"/>
          </a:endParaRPr>
        </a:p>
      </dgm:t>
    </dgm:pt>
    <dgm:pt modelId="{3F6E021F-27E5-4ADC-BFBE-2E003D46484A}" type="parTrans" cxnId="{231D6C22-5384-45D0-A986-4B108F08444C}">
      <dgm:prSet/>
      <dgm:spPr/>
      <dgm:t>
        <a:bodyPr/>
        <a:lstStyle/>
        <a:p>
          <a:endParaRPr lang="zh-CN" altLang="en-US"/>
        </a:p>
      </dgm:t>
    </dgm:pt>
    <dgm:pt modelId="{08557C30-1800-4E5F-B574-022F892B822A}" type="sibTrans" cxnId="{231D6C22-5384-45D0-A986-4B108F08444C}">
      <dgm:prSet/>
      <dgm:spPr>
        <a:blipFill rotWithShape="1">
          <a:blip xmlns:r="http://schemas.openxmlformats.org/officeDocument/2006/relationships" r:embed="rId2"/>
          <a:stretch>
            <a:fillRect/>
          </a:stretch>
        </a:blipFill>
      </dgm:spPr>
      <dgm:t>
        <a:bodyPr/>
        <a:lstStyle/>
        <a:p>
          <a:endParaRPr lang="zh-CN" altLang="en-US"/>
        </a:p>
      </dgm:t>
    </dgm:pt>
    <dgm:pt modelId="{F9037C46-866C-43ED-AE4E-894957037074}">
      <dgm:prSet phldrT="[文本]" custT="1"/>
      <dgm:spPr>
        <a:solidFill>
          <a:srgbClr val="517496"/>
        </a:solidFill>
      </dgm:spPr>
      <dgm:t>
        <a:bodyPr/>
        <a:lstStyle/>
        <a:p>
          <a:r>
            <a:rPr lang="en-US" altLang="zh-CN" sz="1200" b="1" dirty="0">
              <a:latin typeface="Arial" pitchFamily="34" charset="0"/>
              <a:cs typeface="Arial" pitchFamily="34" charset="0"/>
            </a:rPr>
            <a:t>Official Statistical sources</a:t>
          </a:r>
          <a:endParaRPr lang="zh-CN" altLang="en-US" sz="1200" b="1" dirty="0">
            <a:latin typeface="Arial" pitchFamily="34" charset="0"/>
            <a:cs typeface="Arial" pitchFamily="34" charset="0"/>
          </a:endParaRPr>
        </a:p>
      </dgm:t>
    </dgm:pt>
    <dgm:pt modelId="{A4B2C098-2DA2-4EA4-A3BB-4335BB2D7568}" type="parTrans" cxnId="{76E66A38-6D8E-416F-B947-BC1253694F9D}">
      <dgm:prSet/>
      <dgm:spPr/>
      <dgm:t>
        <a:bodyPr/>
        <a:lstStyle/>
        <a:p>
          <a:endParaRPr lang="zh-CN" altLang="en-US"/>
        </a:p>
      </dgm:t>
    </dgm:pt>
    <dgm:pt modelId="{4BCEB4E1-BE15-432F-A4C8-1250F43CB7E2}" type="sibTrans" cxnId="{76E66A38-6D8E-416F-B947-BC1253694F9D}">
      <dgm:prSet/>
      <dgm:spPr>
        <a:blipFill rotWithShape="1">
          <a:blip xmlns:r="http://schemas.openxmlformats.org/officeDocument/2006/relationships" r:embed="rId3"/>
          <a:stretch>
            <a:fillRect/>
          </a:stretch>
        </a:blipFill>
      </dgm:spPr>
      <dgm:t>
        <a:bodyPr/>
        <a:lstStyle/>
        <a:p>
          <a:endParaRPr lang="zh-CN" altLang="en-US"/>
        </a:p>
      </dgm:t>
    </dgm:pt>
    <dgm:pt modelId="{08445784-5296-4F57-990B-96BE645657CB}" type="pres">
      <dgm:prSet presAssocID="{606E4315-E86B-40DC-9ACC-C4D3DF0103E9}" presName="Name0" presStyleCnt="0">
        <dgm:presLayoutVars>
          <dgm:chMax val="21"/>
          <dgm:chPref val="21"/>
        </dgm:presLayoutVars>
      </dgm:prSet>
      <dgm:spPr/>
    </dgm:pt>
    <dgm:pt modelId="{C3CEC8DA-10E5-498D-BAAB-167CB405B755}" type="pres">
      <dgm:prSet presAssocID="{FE7C03BC-94D9-4CC8-8AD6-6927D940F715}" presName="text1" presStyleCnt="0"/>
      <dgm:spPr/>
    </dgm:pt>
    <dgm:pt modelId="{0AB5D76D-6617-4AC2-BE23-AB1501EE8F7C}" type="pres">
      <dgm:prSet presAssocID="{FE7C03BC-94D9-4CC8-8AD6-6927D940F715}" presName="textRepeatNode" presStyleLbl="alignNode1" presStyleIdx="0" presStyleCnt="3">
        <dgm:presLayoutVars>
          <dgm:chMax val="0"/>
          <dgm:chPref val="0"/>
          <dgm:bulletEnabled val="1"/>
        </dgm:presLayoutVars>
      </dgm:prSet>
      <dgm:spPr/>
    </dgm:pt>
    <dgm:pt modelId="{FC697E77-D6B7-426D-8FB7-7947DDB4427F}" type="pres">
      <dgm:prSet presAssocID="{FE7C03BC-94D9-4CC8-8AD6-6927D940F715}" presName="textaccent1" presStyleCnt="0"/>
      <dgm:spPr/>
    </dgm:pt>
    <dgm:pt modelId="{F121B0EE-4788-4C1F-BD61-BA41EA715818}" type="pres">
      <dgm:prSet presAssocID="{FE7C03BC-94D9-4CC8-8AD6-6927D940F715}" presName="accentRepeatNode" presStyleLbl="solidAlignAcc1" presStyleIdx="0" presStyleCnt="6"/>
      <dgm:spPr/>
    </dgm:pt>
    <dgm:pt modelId="{EF5A4349-5310-419D-9C2D-869309150680}" type="pres">
      <dgm:prSet presAssocID="{E2B7526E-F7EC-4D4D-9B86-F7DD21DBC49A}" presName="image1" presStyleCnt="0"/>
      <dgm:spPr/>
    </dgm:pt>
    <dgm:pt modelId="{49569953-7F54-4DA8-BE99-3A5E4167E58A}" type="pres">
      <dgm:prSet presAssocID="{E2B7526E-F7EC-4D4D-9B86-F7DD21DBC49A}" presName="imageRepeatNode" presStyleLbl="alignAcc1" presStyleIdx="0" presStyleCnt="3"/>
      <dgm:spPr/>
    </dgm:pt>
    <dgm:pt modelId="{7066BD86-50CC-4660-B46A-B7A79444BF98}" type="pres">
      <dgm:prSet presAssocID="{E2B7526E-F7EC-4D4D-9B86-F7DD21DBC49A}" presName="imageaccent1" presStyleCnt="0"/>
      <dgm:spPr/>
    </dgm:pt>
    <dgm:pt modelId="{F51CBA25-4F0C-4AE8-A7FB-CC7E37F7083F}" type="pres">
      <dgm:prSet presAssocID="{E2B7526E-F7EC-4D4D-9B86-F7DD21DBC49A}" presName="accentRepeatNode" presStyleLbl="solidAlignAcc1" presStyleIdx="1" presStyleCnt="6"/>
      <dgm:spPr/>
    </dgm:pt>
    <dgm:pt modelId="{72C662DD-74F5-4F5D-A027-9472A6B17ED5}" type="pres">
      <dgm:prSet presAssocID="{B523FA82-1F93-4BD6-BFEB-FF0A5C84BDE9}" presName="text2" presStyleCnt="0"/>
      <dgm:spPr/>
    </dgm:pt>
    <dgm:pt modelId="{50555EC1-4D53-4E43-BC99-502134A9545B}" type="pres">
      <dgm:prSet presAssocID="{B523FA82-1F93-4BD6-BFEB-FF0A5C84BDE9}" presName="textRepeatNode" presStyleLbl="alignNode1" presStyleIdx="1" presStyleCnt="3">
        <dgm:presLayoutVars>
          <dgm:chMax val="0"/>
          <dgm:chPref val="0"/>
          <dgm:bulletEnabled val="1"/>
        </dgm:presLayoutVars>
      </dgm:prSet>
      <dgm:spPr/>
    </dgm:pt>
    <dgm:pt modelId="{ADB030AA-43AF-4457-88F6-D8A5F6FC70D9}" type="pres">
      <dgm:prSet presAssocID="{B523FA82-1F93-4BD6-BFEB-FF0A5C84BDE9}" presName="textaccent2" presStyleCnt="0"/>
      <dgm:spPr/>
    </dgm:pt>
    <dgm:pt modelId="{2E98235F-33BA-43A3-91B2-381FD0BA9C06}" type="pres">
      <dgm:prSet presAssocID="{B523FA82-1F93-4BD6-BFEB-FF0A5C84BDE9}" presName="accentRepeatNode" presStyleLbl="solidAlignAcc1" presStyleIdx="2" presStyleCnt="6"/>
      <dgm:spPr/>
    </dgm:pt>
    <dgm:pt modelId="{E572113F-978C-4EAE-BB6E-7C5800187BCC}" type="pres">
      <dgm:prSet presAssocID="{08557C30-1800-4E5F-B574-022F892B822A}" presName="image2" presStyleCnt="0"/>
      <dgm:spPr/>
    </dgm:pt>
    <dgm:pt modelId="{C8F79B06-6A02-4683-AEC6-DABE3DADE5B4}" type="pres">
      <dgm:prSet presAssocID="{08557C30-1800-4E5F-B574-022F892B822A}" presName="imageRepeatNode" presStyleLbl="alignAcc1" presStyleIdx="1" presStyleCnt="3"/>
      <dgm:spPr/>
    </dgm:pt>
    <dgm:pt modelId="{748EC751-0D2B-4E05-843B-E10D5A990C68}" type="pres">
      <dgm:prSet presAssocID="{08557C30-1800-4E5F-B574-022F892B822A}" presName="imageaccent2" presStyleCnt="0"/>
      <dgm:spPr/>
    </dgm:pt>
    <dgm:pt modelId="{79EA7C63-0730-4BA1-B89F-B996D1E7A74F}" type="pres">
      <dgm:prSet presAssocID="{08557C30-1800-4E5F-B574-022F892B822A}" presName="accentRepeatNode" presStyleLbl="solidAlignAcc1" presStyleIdx="3" presStyleCnt="6"/>
      <dgm:spPr/>
    </dgm:pt>
    <dgm:pt modelId="{E490D9B1-31EA-4BAA-B78D-DF0490CBA54F}" type="pres">
      <dgm:prSet presAssocID="{F9037C46-866C-43ED-AE4E-894957037074}" presName="text3" presStyleCnt="0"/>
      <dgm:spPr/>
    </dgm:pt>
    <dgm:pt modelId="{5F241D33-6DA5-45B7-9BE2-FC1298749A26}" type="pres">
      <dgm:prSet presAssocID="{F9037C46-866C-43ED-AE4E-894957037074}" presName="textRepeatNode" presStyleLbl="alignNode1" presStyleIdx="2" presStyleCnt="3">
        <dgm:presLayoutVars>
          <dgm:chMax val="0"/>
          <dgm:chPref val="0"/>
          <dgm:bulletEnabled val="1"/>
        </dgm:presLayoutVars>
      </dgm:prSet>
      <dgm:spPr/>
    </dgm:pt>
    <dgm:pt modelId="{41CD2BDC-F8E2-462D-B130-BEAEACD20FA0}" type="pres">
      <dgm:prSet presAssocID="{F9037C46-866C-43ED-AE4E-894957037074}" presName="textaccent3" presStyleCnt="0"/>
      <dgm:spPr/>
    </dgm:pt>
    <dgm:pt modelId="{3BE3FCF4-44D9-43EE-AB65-55445F796C00}" type="pres">
      <dgm:prSet presAssocID="{F9037C46-866C-43ED-AE4E-894957037074}" presName="accentRepeatNode" presStyleLbl="solidAlignAcc1" presStyleIdx="4" presStyleCnt="6"/>
      <dgm:spPr/>
    </dgm:pt>
    <dgm:pt modelId="{9CE0B770-803D-4150-AFE2-C5D102E6A1C2}" type="pres">
      <dgm:prSet presAssocID="{4BCEB4E1-BE15-432F-A4C8-1250F43CB7E2}" presName="image3" presStyleCnt="0"/>
      <dgm:spPr/>
    </dgm:pt>
    <dgm:pt modelId="{9A2BDB4D-4ABC-4EDF-82A2-A10461A5BC88}" type="pres">
      <dgm:prSet presAssocID="{4BCEB4E1-BE15-432F-A4C8-1250F43CB7E2}" presName="imageRepeatNode" presStyleLbl="alignAcc1" presStyleIdx="2" presStyleCnt="3"/>
      <dgm:spPr/>
    </dgm:pt>
    <dgm:pt modelId="{C7402195-204C-4FD5-BA30-DD48584BEDA3}" type="pres">
      <dgm:prSet presAssocID="{4BCEB4E1-BE15-432F-A4C8-1250F43CB7E2}" presName="imageaccent3" presStyleCnt="0"/>
      <dgm:spPr/>
    </dgm:pt>
    <dgm:pt modelId="{DD6B8E46-668B-4A8E-9240-AD926A01A645}" type="pres">
      <dgm:prSet presAssocID="{4BCEB4E1-BE15-432F-A4C8-1250F43CB7E2}" presName="accentRepeatNode" presStyleLbl="solidAlignAcc1" presStyleIdx="5" presStyleCnt="6"/>
      <dgm:spPr/>
    </dgm:pt>
  </dgm:ptLst>
  <dgm:cxnLst>
    <dgm:cxn modelId="{A5126903-0654-4625-A49A-0841E38A32BE}" type="presOf" srcId="{E2B7526E-F7EC-4D4D-9B86-F7DD21DBC49A}" destId="{49569953-7F54-4DA8-BE99-3A5E4167E58A}" srcOrd="0" destOrd="0" presId="urn:microsoft.com/office/officeart/2008/layout/HexagonCluster"/>
    <dgm:cxn modelId="{231D6C22-5384-45D0-A986-4B108F08444C}" srcId="{606E4315-E86B-40DC-9ACC-C4D3DF0103E9}" destId="{B523FA82-1F93-4BD6-BFEB-FF0A5C84BDE9}" srcOrd="1" destOrd="0" parTransId="{3F6E021F-27E5-4ADC-BFBE-2E003D46484A}" sibTransId="{08557C30-1800-4E5F-B574-022F892B822A}"/>
    <dgm:cxn modelId="{76E66A38-6D8E-416F-B947-BC1253694F9D}" srcId="{606E4315-E86B-40DC-9ACC-C4D3DF0103E9}" destId="{F9037C46-866C-43ED-AE4E-894957037074}" srcOrd="2" destOrd="0" parTransId="{A4B2C098-2DA2-4EA4-A3BB-4335BB2D7568}" sibTransId="{4BCEB4E1-BE15-432F-A4C8-1250F43CB7E2}"/>
    <dgm:cxn modelId="{9E41AD8A-011E-4B00-B2F5-E449CE1C8611}" type="presOf" srcId="{F9037C46-866C-43ED-AE4E-894957037074}" destId="{5F241D33-6DA5-45B7-9BE2-FC1298749A26}" srcOrd="0" destOrd="0" presId="urn:microsoft.com/office/officeart/2008/layout/HexagonCluster"/>
    <dgm:cxn modelId="{D9F0A2B7-F00C-47A9-8B4D-6ECC4D63A6BA}" type="presOf" srcId="{4BCEB4E1-BE15-432F-A4C8-1250F43CB7E2}" destId="{9A2BDB4D-4ABC-4EDF-82A2-A10461A5BC88}" srcOrd="0" destOrd="0" presId="urn:microsoft.com/office/officeart/2008/layout/HexagonCluster"/>
    <dgm:cxn modelId="{149200CD-C719-4EF4-B19C-A5405CAE7758}" type="presOf" srcId="{08557C30-1800-4E5F-B574-022F892B822A}" destId="{C8F79B06-6A02-4683-AEC6-DABE3DADE5B4}" srcOrd="0" destOrd="0" presId="urn:microsoft.com/office/officeart/2008/layout/HexagonCluster"/>
    <dgm:cxn modelId="{4F9F18D5-D4E0-4953-B039-916B1872C486}" type="presOf" srcId="{606E4315-E86B-40DC-9ACC-C4D3DF0103E9}" destId="{08445784-5296-4F57-990B-96BE645657CB}" srcOrd="0" destOrd="0" presId="urn:microsoft.com/office/officeart/2008/layout/HexagonCluster"/>
    <dgm:cxn modelId="{B1071ED9-8A5B-47BE-845B-451368A446DF}" srcId="{606E4315-E86B-40DC-9ACC-C4D3DF0103E9}" destId="{FE7C03BC-94D9-4CC8-8AD6-6927D940F715}" srcOrd="0" destOrd="0" parTransId="{9ED0222C-A06D-4C3D-91B2-9555B4A2D78A}" sibTransId="{E2B7526E-F7EC-4D4D-9B86-F7DD21DBC49A}"/>
    <dgm:cxn modelId="{9709C4E5-706C-4CD4-B939-47CEFC8735DA}" type="presOf" srcId="{FE7C03BC-94D9-4CC8-8AD6-6927D940F715}" destId="{0AB5D76D-6617-4AC2-BE23-AB1501EE8F7C}" srcOrd="0" destOrd="0" presId="urn:microsoft.com/office/officeart/2008/layout/HexagonCluster"/>
    <dgm:cxn modelId="{A06D0CE8-8167-4D82-ADBE-606E25A6CF66}" type="presOf" srcId="{B523FA82-1F93-4BD6-BFEB-FF0A5C84BDE9}" destId="{50555EC1-4D53-4E43-BC99-502134A9545B}" srcOrd="0" destOrd="0" presId="urn:microsoft.com/office/officeart/2008/layout/HexagonCluster"/>
    <dgm:cxn modelId="{103ED16B-E4FB-4E95-B8E2-21335388BB80}" type="presParOf" srcId="{08445784-5296-4F57-990B-96BE645657CB}" destId="{C3CEC8DA-10E5-498D-BAAB-167CB405B755}" srcOrd="0" destOrd="0" presId="urn:microsoft.com/office/officeart/2008/layout/HexagonCluster"/>
    <dgm:cxn modelId="{91877EDA-C91A-4E49-9041-5E2BE07B2695}" type="presParOf" srcId="{C3CEC8DA-10E5-498D-BAAB-167CB405B755}" destId="{0AB5D76D-6617-4AC2-BE23-AB1501EE8F7C}" srcOrd="0" destOrd="0" presId="urn:microsoft.com/office/officeart/2008/layout/HexagonCluster"/>
    <dgm:cxn modelId="{BA807C63-97A1-43C7-A428-6E9E88A018C9}" type="presParOf" srcId="{08445784-5296-4F57-990B-96BE645657CB}" destId="{FC697E77-D6B7-426D-8FB7-7947DDB4427F}" srcOrd="1" destOrd="0" presId="urn:microsoft.com/office/officeart/2008/layout/HexagonCluster"/>
    <dgm:cxn modelId="{59E7BF6D-DE32-4771-AE4E-3DF819D6D700}" type="presParOf" srcId="{FC697E77-D6B7-426D-8FB7-7947DDB4427F}" destId="{F121B0EE-4788-4C1F-BD61-BA41EA715818}" srcOrd="0" destOrd="0" presId="urn:microsoft.com/office/officeart/2008/layout/HexagonCluster"/>
    <dgm:cxn modelId="{6E616568-BCB5-46D0-A8B7-42EF3F0975BE}" type="presParOf" srcId="{08445784-5296-4F57-990B-96BE645657CB}" destId="{EF5A4349-5310-419D-9C2D-869309150680}" srcOrd="2" destOrd="0" presId="urn:microsoft.com/office/officeart/2008/layout/HexagonCluster"/>
    <dgm:cxn modelId="{25BAA756-4CD1-4001-AE1C-E83560F6A3FE}" type="presParOf" srcId="{EF5A4349-5310-419D-9C2D-869309150680}" destId="{49569953-7F54-4DA8-BE99-3A5E4167E58A}" srcOrd="0" destOrd="0" presId="urn:microsoft.com/office/officeart/2008/layout/HexagonCluster"/>
    <dgm:cxn modelId="{7CEF2668-2E18-4E07-A2A1-256EEFFCE428}" type="presParOf" srcId="{08445784-5296-4F57-990B-96BE645657CB}" destId="{7066BD86-50CC-4660-B46A-B7A79444BF98}" srcOrd="3" destOrd="0" presId="urn:microsoft.com/office/officeart/2008/layout/HexagonCluster"/>
    <dgm:cxn modelId="{28D4FE06-F84A-4B6E-8E25-977B236AABD9}" type="presParOf" srcId="{7066BD86-50CC-4660-B46A-B7A79444BF98}" destId="{F51CBA25-4F0C-4AE8-A7FB-CC7E37F7083F}" srcOrd="0" destOrd="0" presId="urn:microsoft.com/office/officeart/2008/layout/HexagonCluster"/>
    <dgm:cxn modelId="{4D7A27AB-C885-4BF4-AA36-4ED5A6022E1D}" type="presParOf" srcId="{08445784-5296-4F57-990B-96BE645657CB}" destId="{72C662DD-74F5-4F5D-A027-9472A6B17ED5}" srcOrd="4" destOrd="0" presId="urn:microsoft.com/office/officeart/2008/layout/HexagonCluster"/>
    <dgm:cxn modelId="{F40ACD02-6830-422B-BFC8-5E46BFAD3F63}" type="presParOf" srcId="{72C662DD-74F5-4F5D-A027-9472A6B17ED5}" destId="{50555EC1-4D53-4E43-BC99-502134A9545B}" srcOrd="0" destOrd="0" presId="urn:microsoft.com/office/officeart/2008/layout/HexagonCluster"/>
    <dgm:cxn modelId="{28ED8AF9-5D06-424A-96C5-1A017BD3C8B5}" type="presParOf" srcId="{08445784-5296-4F57-990B-96BE645657CB}" destId="{ADB030AA-43AF-4457-88F6-D8A5F6FC70D9}" srcOrd="5" destOrd="0" presId="urn:microsoft.com/office/officeart/2008/layout/HexagonCluster"/>
    <dgm:cxn modelId="{C2452F2B-7D64-471A-9817-12DCB4FB17E3}" type="presParOf" srcId="{ADB030AA-43AF-4457-88F6-D8A5F6FC70D9}" destId="{2E98235F-33BA-43A3-91B2-381FD0BA9C06}" srcOrd="0" destOrd="0" presId="urn:microsoft.com/office/officeart/2008/layout/HexagonCluster"/>
    <dgm:cxn modelId="{C95FD11C-FE47-4A37-ABD5-4E8821DA9B3B}" type="presParOf" srcId="{08445784-5296-4F57-990B-96BE645657CB}" destId="{E572113F-978C-4EAE-BB6E-7C5800187BCC}" srcOrd="6" destOrd="0" presId="urn:microsoft.com/office/officeart/2008/layout/HexagonCluster"/>
    <dgm:cxn modelId="{48F4E94B-1A9E-46E8-915E-5F1DCE18C4DE}" type="presParOf" srcId="{E572113F-978C-4EAE-BB6E-7C5800187BCC}" destId="{C8F79B06-6A02-4683-AEC6-DABE3DADE5B4}" srcOrd="0" destOrd="0" presId="urn:microsoft.com/office/officeart/2008/layout/HexagonCluster"/>
    <dgm:cxn modelId="{1C1419A0-2C81-4E18-8907-FAF2092D4839}" type="presParOf" srcId="{08445784-5296-4F57-990B-96BE645657CB}" destId="{748EC751-0D2B-4E05-843B-E10D5A990C68}" srcOrd="7" destOrd="0" presId="urn:microsoft.com/office/officeart/2008/layout/HexagonCluster"/>
    <dgm:cxn modelId="{6D0F2AE7-725F-4415-B103-5F17E8FB7210}" type="presParOf" srcId="{748EC751-0D2B-4E05-843B-E10D5A990C68}" destId="{79EA7C63-0730-4BA1-B89F-B996D1E7A74F}" srcOrd="0" destOrd="0" presId="urn:microsoft.com/office/officeart/2008/layout/HexagonCluster"/>
    <dgm:cxn modelId="{F811AA31-A2BF-44CA-B9D7-E7266BEA223C}" type="presParOf" srcId="{08445784-5296-4F57-990B-96BE645657CB}" destId="{E490D9B1-31EA-4BAA-B78D-DF0490CBA54F}" srcOrd="8" destOrd="0" presId="urn:microsoft.com/office/officeart/2008/layout/HexagonCluster"/>
    <dgm:cxn modelId="{62248B01-93DB-4162-B078-9288C30524D9}" type="presParOf" srcId="{E490D9B1-31EA-4BAA-B78D-DF0490CBA54F}" destId="{5F241D33-6DA5-45B7-9BE2-FC1298749A26}" srcOrd="0" destOrd="0" presId="urn:microsoft.com/office/officeart/2008/layout/HexagonCluster"/>
    <dgm:cxn modelId="{B3C3DB8E-9CDA-4F27-A8C8-B8B20D11BE04}" type="presParOf" srcId="{08445784-5296-4F57-990B-96BE645657CB}" destId="{41CD2BDC-F8E2-462D-B130-BEAEACD20FA0}" srcOrd="9" destOrd="0" presId="urn:microsoft.com/office/officeart/2008/layout/HexagonCluster"/>
    <dgm:cxn modelId="{AC364D56-D752-405C-AD96-49E29017C9F5}" type="presParOf" srcId="{41CD2BDC-F8E2-462D-B130-BEAEACD20FA0}" destId="{3BE3FCF4-44D9-43EE-AB65-55445F796C00}" srcOrd="0" destOrd="0" presId="urn:microsoft.com/office/officeart/2008/layout/HexagonCluster"/>
    <dgm:cxn modelId="{B0071EBD-123A-4024-A3B3-D6FD09E31E23}" type="presParOf" srcId="{08445784-5296-4F57-990B-96BE645657CB}" destId="{9CE0B770-803D-4150-AFE2-C5D102E6A1C2}" srcOrd="10" destOrd="0" presId="urn:microsoft.com/office/officeart/2008/layout/HexagonCluster"/>
    <dgm:cxn modelId="{6F606526-C234-4435-AC0E-7788E784AA09}" type="presParOf" srcId="{9CE0B770-803D-4150-AFE2-C5D102E6A1C2}" destId="{9A2BDB4D-4ABC-4EDF-82A2-A10461A5BC88}" srcOrd="0" destOrd="0" presId="urn:microsoft.com/office/officeart/2008/layout/HexagonCluster"/>
    <dgm:cxn modelId="{19DA183F-5B44-48DB-BDAB-D48C2083C5AE}" type="presParOf" srcId="{08445784-5296-4F57-990B-96BE645657CB}" destId="{C7402195-204C-4FD5-BA30-DD48584BEDA3}" srcOrd="11" destOrd="0" presId="urn:microsoft.com/office/officeart/2008/layout/HexagonCluster"/>
    <dgm:cxn modelId="{03400894-7E56-417D-8C96-83E7475E7223}" type="presParOf" srcId="{C7402195-204C-4FD5-BA30-DD48584BEDA3}" destId="{DD6B8E46-668B-4A8E-9240-AD926A01A645}" srcOrd="0" destOrd="0" presId="urn:microsoft.com/office/officeart/2008/layout/HexagonCluster"/>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AB5D76D-6617-4AC2-BE23-AB1501EE8F7C}">
      <dsp:nvSpPr>
        <dsp:cNvPr id="0" name=""/>
        <dsp:cNvSpPr/>
      </dsp:nvSpPr>
      <dsp:spPr>
        <a:xfrm>
          <a:off x="1349113" y="2309012"/>
          <a:ext cx="1578271" cy="1360745"/>
        </a:xfrm>
        <a:prstGeom prst="hexagon">
          <a:avLst>
            <a:gd name="adj" fmla="val 25000"/>
            <a:gd name="vf" fmla="val 115470"/>
          </a:avLst>
        </a:prstGeom>
        <a:solidFill>
          <a:srgbClr val="51749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latin typeface="Arial" pitchFamily="34" charset="0"/>
              <a:cs typeface="Arial" pitchFamily="34" charset="0"/>
            </a:rPr>
            <a:t>Industry Expert Interview</a:t>
          </a:r>
          <a:endParaRPr lang="zh-CN" altLang="en-US" sz="1200" b="1" kern="1200" dirty="0">
            <a:latin typeface="Arial" pitchFamily="34" charset="0"/>
            <a:cs typeface="Arial" pitchFamily="34" charset="0"/>
          </a:endParaRPr>
        </a:p>
      </dsp:txBody>
      <dsp:txXfrm>
        <a:off x="1594031" y="2520174"/>
        <a:ext cx="1088435" cy="938421"/>
      </dsp:txXfrm>
    </dsp:sp>
    <dsp:sp modelId="{F121B0EE-4788-4C1F-BD61-BA41EA715818}">
      <dsp:nvSpPr>
        <dsp:cNvPr id="0" name=""/>
        <dsp:cNvSpPr/>
      </dsp:nvSpPr>
      <dsp:spPr>
        <a:xfrm>
          <a:off x="1390114" y="2909753"/>
          <a:ext cx="184786" cy="15926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49569953-7F54-4DA8-BE99-3A5E4167E58A}">
      <dsp:nvSpPr>
        <dsp:cNvPr id="0" name=""/>
        <dsp:cNvSpPr/>
      </dsp:nvSpPr>
      <dsp:spPr>
        <a:xfrm>
          <a:off x="0" y="1578128"/>
          <a:ext cx="1578271" cy="1360745"/>
        </a:xfrm>
        <a:prstGeom prst="hexagon">
          <a:avLst>
            <a:gd name="adj" fmla="val 25000"/>
            <a:gd name="vf" fmla="val 115470"/>
          </a:avLst>
        </a:prstGeom>
        <a:blipFill rotWithShape="1">
          <a:blip xmlns:r="http://schemas.openxmlformats.org/officeDocument/2006/relationships" r:embed="rId1"/>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CBA25-4F0C-4AE8-A7FB-CC7E37F7083F}">
      <dsp:nvSpPr>
        <dsp:cNvPr id="0" name=""/>
        <dsp:cNvSpPr/>
      </dsp:nvSpPr>
      <dsp:spPr>
        <a:xfrm>
          <a:off x="1074460" y="2759119"/>
          <a:ext cx="184786" cy="15926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0555EC1-4D53-4E43-BC99-502134A9545B}">
      <dsp:nvSpPr>
        <dsp:cNvPr id="0" name=""/>
        <dsp:cNvSpPr/>
      </dsp:nvSpPr>
      <dsp:spPr>
        <a:xfrm>
          <a:off x="2693732" y="1561950"/>
          <a:ext cx="1578271" cy="1360745"/>
        </a:xfrm>
        <a:prstGeom prst="hexagon">
          <a:avLst>
            <a:gd name="adj" fmla="val 25000"/>
            <a:gd name="vf" fmla="val 115470"/>
          </a:avLst>
        </a:prstGeom>
        <a:solidFill>
          <a:srgbClr val="51749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latin typeface="Arial" pitchFamily="34" charset="0"/>
              <a:cs typeface="Arial" pitchFamily="34" charset="0"/>
            </a:rPr>
            <a:t>Market indicators for modeling</a:t>
          </a:r>
          <a:endParaRPr lang="zh-CN" altLang="en-US" sz="1200" b="1" kern="1200" dirty="0">
            <a:latin typeface="Arial" pitchFamily="34" charset="0"/>
            <a:cs typeface="Arial" pitchFamily="34" charset="0"/>
          </a:endParaRPr>
        </a:p>
      </dsp:txBody>
      <dsp:txXfrm>
        <a:off x="2938650" y="1773112"/>
        <a:ext cx="1088435" cy="938421"/>
      </dsp:txXfrm>
    </dsp:sp>
    <dsp:sp modelId="{2E98235F-33BA-43A3-91B2-381FD0BA9C06}">
      <dsp:nvSpPr>
        <dsp:cNvPr id="0" name=""/>
        <dsp:cNvSpPr/>
      </dsp:nvSpPr>
      <dsp:spPr>
        <a:xfrm>
          <a:off x="3772686" y="2741503"/>
          <a:ext cx="184786" cy="15926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8F79B06-6A02-4683-AEC6-DABE3DADE5B4}">
      <dsp:nvSpPr>
        <dsp:cNvPr id="0" name=""/>
        <dsp:cNvSpPr/>
      </dsp:nvSpPr>
      <dsp:spPr>
        <a:xfrm>
          <a:off x="4038352" y="2309012"/>
          <a:ext cx="1578271" cy="1360745"/>
        </a:xfrm>
        <a:prstGeom prst="hexagon">
          <a:avLst>
            <a:gd name="adj" fmla="val 25000"/>
            <a:gd name="vf" fmla="val 115470"/>
          </a:avLst>
        </a:prstGeom>
        <a:blipFill rotWithShape="1">
          <a:blip xmlns:r="http://schemas.openxmlformats.org/officeDocument/2006/relationships" r:embed="rId2"/>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79EA7C63-0730-4BA1-B89F-B996D1E7A74F}">
      <dsp:nvSpPr>
        <dsp:cNvPr id="0" name=""/>
        <dsp:cNvSpPr/>
      </dsp:nvSpPr>
      <dsp:spPr>
        <a:xfrm>
          <a:off x="4079354" y="2909753"/>
          <a:ext cx="184786" cy="15926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F241D33-6DA5-45B7-9BE2-FC1298749A26}">
      <dsp:nvSpPr>
        <dsp:cNvPr id="0" name=""/>
        <dsp:cNvSpPr/>
      </dsp:nvSpPr>
      <dsp:spPr>
        <a:xfrm>
          <a:off x="1349113" y="818124"/>
          <a:ext cx="1578271" cy="1360745"/>
        </a:xfrm>
        <a:prstGeom prst="hexagon">
          <a:avLst>
            <a:gd name="adj" fmla="val 25000"/>
            <a:gd name="vf" fmla="val 115470"/>
          </a:avLst>
        </a:prstGeom>
        <a:solidFill>
          <a:srgbClr val="517496"/>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15240" rIns="0" bIns="15240" numCol="1" spcCol="1270" anchor="ctr" anchorCtr="0">
          <a:noAutofit/>
        </a:bodyPr>
        <a:lstStyle/>
        <a:p>
          <a:pPr marL="0" lvl="0" indent="0" algn="ctr" defTabSz="533400">
            <a:lnSpc>
              <a:spcPct val="90000"/>
            </a:lnSpc>
            <a:spcBef>
              <a:spcPct val="0"/>
            </a:spcBef>
            <a:spcAft>
              <a:spcPct val="35000"/>
            </a:spcAft>
            <a:buNone/>
          </a:pPr>
          <a:r>
            <a:rPr lang="en-US" altLang="zh-CN" sz="1200" b="1" kern="1200" dirty="0">
              <a:latin typeface="Arial" pitchFamily="34" charset="0"/>
              <a:cs typeface="Arial" pitchFamily="34" charset="0"/>
            </a:rPr>
            <a:t>Official Statistical sources</a:t>
          </a:r>
          <a:endParaRPr lang="zh-CN" altLang="en-US" sz="1200" b="1" kern="1200" dirty="0">
            <a:latin typeface="Arial" pitchFamily="34" charset="0"/>
            <a:cs typeface="Arial" pitchFamily="34" charset="0"/>
          </a:endParaRPr>
        </a:p>
      </dsp:txBody>
      <dsp:txXfrm>
        <a:off x="1594031" y="1029286"/>
        <a:ext cx="1088435" cy="938421"/>
      </dsp:txXfrm>
    </dsp:sp>
    <dsp:sp modelId="{3BE3FCF4-44D9-43EE-AB65-55445F796C00}">
      <dsp:nvSpPr>
        <dsp:cNvPr id="0" name=""/>
        <dsp:cNvSpPr/>
      </dsp:nvSpPr>
      <dsp:spPr>
        <a:xfrm>
          <a:off x="2419079" y="847604"/>
          <a:ext cx="184786" cy="15926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A2BDB4D-4ABC-4EDF-82A2-A10461A5BC88}">
      <dsp:nvSpPr>
        <dsp:cNvPr id="0" name=""/>
        <dsp:cNvSpPr/>
      </dsp:nvSpPr>
      <dsp:spPr>
        <a:xfrm>
          <a:off x="2693732" y="74658"/>
          <a:ext cx="1578271" cy="1360745"/>
        </a:xfrm>
        <a:prstGeom prst="hexagon">
          <a:avLst>
            <a:gd name="adj" fmla="val 25000"/>
            <a:gd name="vf" fmla="val 115470"/>
          </a:avLst>
        </a:prstGeom>
        <a:blipFill rotWithShape="1">
          <a:blip xmlns:r="http://schemas.openxmlformats.org/officeDocument/2006/relationships" r:embed="rId3"/>
          <a:stretch>
            <a:fillRect/>
          </a:stretch>
        </a:blip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DD6B8E46-668B-4A8E-9240-AD926A01A645}">
      <dsp:nvSpPr>
        <dsp:cNvPr id="0" name=""/>
        <dsp:cNvSpPr/>
      </dsp:nvSpPr>
      <dsp:spPr>
        <a:xfrm>
          <a:off x="2740350" y="672163"/>
          <a:ext cx="184786" cy="159262"/>
        </a:xfrm>
        <a:prstGeom prst="hexagon">
          <a:avLst>
            <a:gd name="adj" fmla="val 25000"/>
            <a:gd name="vf" fmla="val 115470"/>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HexagonCluster">
  <dgm:title val=""/>
  <dgm:desc val=""/>
  <dgm:catLst>
    <dgm:cat type="picture" pri="21000"/>
    <dgm:cat type="relationship" pri="3200"/>
    <dgm:cat type="pictureconvert" pri="21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tyleData>
  <dgm:clr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clrData>
  <dgm:layoutNode name="Name0">
    <dgm:varLst>
      <dgm:chMax val="21"/>
      <dgm:chPref val="21"/>
    </dgm:varLst>
    <dgm:shape xmlns:r="http://schemas.openxmlformats.org/officeDocument/2006/relationships" r:blip="">
      <dgm:adjLst/>
    </dgm:shape>
    <dgm:choose name="Name1">
      <dgm:if name="Name2" axis="ch" ptType="node" func="cnt" op="equ" val="1">
        <dgm:alg type="composite">
          <dgm:param type="ar" val="1.3871"/>
        </dgm:alg>
        <dgm:constrLst>
          <dgm:constr type="primFontSz" for="des" ptType="node" op="equ" val="65"/>
          <dgm:constr type="l" for="ch" forName="text1" refType="w" fact="0.4525"/>
          <dgm:constr type="t" for="ch" forName="text1" refType="h" fact="0.346"/>
          <dgm:constr type="w" for="ch" forName="text1" refType="w" fact="0.5475"/>
          <dgm:constr type="h" for="ch" forName="text1" refType="h" fact="0.654"/>
          <dgm:constr type="l" for="ch" forName="textaccent1" refType="w" fact="0.4652"/>
          <dgm:constr type="t" for="ch" forName="textaccent1" refType="h" fact="0.6348"/>
          <dgm:constr type="w" for="ch" forName="textaccent1" refType="w" fact="0.0639"/>
          <dgm:constr type="h" for="ch" forName="textaccent1" refType="h" fact="0.0765"/>
          <dgm:constr type="l" for="ch" forName="image1" refType="w" fact="0"/>
          <dgm:constr type="t" for="ch" forName="image1" refType="h" fact="0"/>
          <dgm:constr type="w" for="ch" forName="image1" refType="w" fact="0.5468"/>
          <dgm:constr type="h" for="ch" forName="image1" refType="h" fact="0.6538"/>
          <dgm:constr type="l" for="ch" forName="imageaccent1" refType="w" fact="0.3702"/>
          <dgm:constr type="t" for="ch" forName="imageaccent1" refType="h" fact="0.5633"/>
          <dgm:constr type="w" for="ch" forName="imageaccent1" refType="w" fact="0.0639"/>
          <dgm:constr type="h" for="ch" forName="imageaccent1" refType="h" fact="0.0765"/>
        </dgm:constrLst>
      </dgm:if>
      <dgm:if name="Name3" axis="ch" ptType="node" func="cnt" op="equ" val="2">
        <dgm:alg type="composite">
          <dgm:param type="ar" val="2.6443"/>
        </dgm:alg>
        <dgm:constrLst>
          <dgm:constr type="primFontSz" for="des" ptType="node" op="equ" val="65"/>
          <dgm:constr type="l" for="ch" forName="text1" refType="w" fact="0.2383"/>
          <dgm:constr type="t" for="ch" forName="text1" refType="h" fact="0.3501"/>
          <dgm:constr type="w" for="ch" forName="text1" refType="w" fact="0.285"/>
          <dgm:constr type="h" for="ch" forName="text1" refType="h" fact="0.6499"/>
          <dgm:constr type="l" for="ch" forName="textaccent1" refType="w" fact="0.2472"/>
          <dgm:constr type="t" for="ch" forName="textaccent1" refType="h" fact="0.6371"/>
          <dgm:constr type="w" for="ch" forName="textaccent1" refType="w" fact="0.0333"/>
          <dgm:constr type="h" for="ch" forName="textaccent1" refType="h" fact="0.076"/>
          <dgm:constr type="l" for="ch" forName="image1" refType="w" fact="0"/>
          <dgm:constr type="t" for="ch" forName="image1" refType="h" fact="0"/>
          <dgm:constr type="w" for="ch" forName="image1" refType="w" fact="0.285"/>
          <dgm:constr type="h" for="ch" forName="image1" refType="h" fact="0.6499"/>
          <dgm:constr type="l" for="ch" forName="imageaccent1" refType="w" fact="0.1942"/>
          <dgm:constr type="t" for="ch" forName="imageaccent1" refType="h" fact="0.5602"/>
          <dgm:constr type="w" for="ch" forName="imageaccent1" refType="w" fact="0.0333"/>
          <dgm:constr type="h" for="ch" forName="imageaccent1" refType="h" fact="0.076"/>
          <dgm:constr type="l" for="ch" forName="text2" refType="w" fact="0.4767"/>
          <dgm:constr type="t" for="ch" forName="text2" refType="h" fact="0"/>
          <dgm:constr type="w" for="ch" forName="text2" refType="w" fact="0.285"/>
          <dgm:constr type="h" for="ch" forName="text2" refType="h" fact="0.6499"/>
          <dgm:constr type="l" for="ch" forName="textaccent2" refType="w" fact="0.6709"/>
          <dgm:constr type="t" for="ch" forName="textaccent2" refType="h" fact="0.5602"/>
          <dgm:constr type="w" for="ch" forName="textaccent2" refType="w" fact="0.0333"/>
          <dgm:constr type="h" for="ch" forName="textaccent2" refType="h" fact="0.076"/>
          <dgm:constr type="l" for="ch" forName="image2" refType="w" fact="0.715"/>
          <dgm:constr type="t" for="ch" forName="image2" refType="h" fact="0.3501"/>
          <dgm:constr type="w" for="ch" forName="image2" refType="w" fact="0.285"/>
          <dgm:constr type="h" for="ch" forName="image2" refType="h" fact="0.6499"/>
          <dgm:constr type="l" for="ch" forName="imageaccent2" refType="w" fact="0.7239"/>
          <dgm:constr type="t" for="ch" forName="imageaccent2" refType="h" fact="0.6371"/>
          <dgm:constr type="w" for="ch" forName="imageaccent2" refType="w" fact="0.0333"/>
          <dgm:constr type="h" for="ch" forName="imageaccent2" refType="h" fact="0.076"/>
        </dgm:constrLst>
      </dgm:if>
      <dgm:if name="Name4" axis="ch" ptType="node" func="cnt" op="equ" val="3">
        <dgm:alg type="composite">
          <dgm:param type="ar" val="1.5623"/>
        </dgm:alg>
        <dgm:constrLst>
          <dgm:constr type="primFontSz" for="des" ptType="node" op="equ" val="65"/>
          <dgm:constr type="l" for="ch" forName="text1" refType="w" fact="0.2402"/>
          <dgm:constr type="t" for="ch" forName="text1" refType="h" fact="0.6215"/>
          <dgm:constr type="w" for="ch" forName="text1" refType="w" fact="0.281"/>
          <dgm:constr type="h" for="ch" forName="text1" refType="h" fact="0.3785"/>
          <dgm:constr type="l" for="ch" forName="textaccent1" refType="w" fact="0.2475"/>
          <dgm:constr type="t" for="ch" forName="textaccent1" refType="h" fact="0.7886"/>
          <dgm:constr type="w" for="ch" forName="textaccent1" refType="w" fact="0.0329"/>
          <dgm:constr type="h" for="ch" forName="textaccent1" refType="h" fact="0.0443"/>
          <dgm:constr type="l" for="ch" forName="image1" refType="w" fact="0"/>
          <dgm:constr type="t" for="ch" forName="image1" refType="h" fact="0.4182"/>
          <dgm:constr type="w" for="ch" forName="image1" refType="w" fact="0.281"/>
          <dgm:constr type="h" for="ch" forName="image1" refType="h" fact="0.3785"/>
          <dgm:constr type="l" for="ch" forName="imageaccent1" refType="w" fact="0.1913"/>
          <dgm:constr type="t" for="ch" forName="imageaccent1" refType="h" fact="0.7467"/>
          <dgm:constr type="w" for="ch" forName="imageaccent1" refType="w" fact="0.0329"/>
          <dgm:constr type="h" for="ch" forName="imageaccent1" refType="h" fact="0.0443"/>
          <dgm:constr type="l" for="ch" forName="text2" refType="w" fact="0.4796"/>
          <dgm:constr type="t" for="ch" forName="text2" refType="h" fact="0.4137"/>
          <dgm:constr type="w" for="ch" forName="text2" refType="w" fact="0.281"/>
          <dgm:constr type="h" for="ch" forName="text2" refType="h" fact="0.3785"/>
          <dgm:constr type="l" for="ch" forName="textaccent2" refType="w" fact="0.6717"/>
          <dgm:constr type="t" for="ch" forName="textaccent2" refType="h" fact="0.7418"/>
          <dgm:constr type="w" for="ch" forName="textaccent2" refType="w" fact="0.0329"/>
          <dgm:constr type="h" for="ch" forName="textaccent2" refType="h" fact="0.0443"/>
          <dgm:constr type="l" for="ch" forName="image2" refType="w" fact="0.719"/>
          <dgm:constr type="t" for="ch" forName="image2" refType="h" fact="0.6215"/>
          <dgm:constr type="w" for="ch" forName="image2" refType="w" fact="0.281"/>
          <dgm:constr type="h" for="ch" forName="image2" refType="h" fact="0.3785"/>
          <dgm:constr type="l" for="ch" forName="imageaccent2" refType="w" fact="0.7263"/>
          <dgm:constr type="t" for="ch" forName="imageaccent2" refType="h" fact="0.7886"/>
          <dgm:constr type="w" for="ch" forName="imageaccent2" refType="w" fact="0.0329"/>
          <dgm:constr type="h" for="ch" forName="imageaccent2" refType="h" fact="0.0443"/>
          <dgm:constr type="l" for="ch" forName="text3" refType="w" fact="0.2402"/>
          <dgm:constr type="t" for="ch" forName="text3" refType="h" fact="0.2068"/>
          <dgm:constr type="w" for="ch" forName="text3" refType="w" fact="0.281"/>
          <dgm:constr type="h" for="ch" forName="text3" refType="h" fact="0.3785"/>
          <dgm:constr type="l" for="ch" forName="textaccent3" refType="w" fact="0.4307"/>
          <dgm:constr type="t" for="ch" forName="textaccent3" refType="h" fact="0.215"/>
          <dgm:constr type="w" for="ch" forName="textaccent3" refType="w" fact="0.0329"/>
          <dgm:constr type="h" for="ch" forName="textaccent3" refType="h" fact="0.0443"/>
          <dgm:constr type="l" for="ch" forName="image3" refType="w" fact="0.4796"/>
          <dgm:constr type="t" for="ch" forName="image3" refType="h" fact="0"/>
          <dgm:constr type="w" for="ch" forName="image3" refType="w" fact="0.281"/>
          <dgm:constr type="h" for="ch" forName="image3" refType="h" fact="0.3785"/>
          <dgm:constr type="l" for="ch" forName="imageaccent3" refType="w" fact="0.4879"/>
          <dgm:constr type="t" for="ch" forName="imageaccent3" refType="h" fact="0.1662"/>
          <dgm:constr type="w" for="ch" forName="imageaccent3" refType="w" fact="0.0329"/>
          <dgm:constr type="h" for="ch" forName="imageaccent3" refType="h" fact="0.0443"/>
        </dgm:constrLst>
      </dgm:if>
      <dgm:if name="Name5" axis="ch" ptType="node" func="cnt" op="equ" val="4">
        <dgm:alg type="composite">
          <dgm:param type="ar" val="1.943"/>
        </dgm:alg>
        <dgm:constrLst>
          <dgm:constr type="primFontSz" for="des" ptType="node" op="equ" val="65"/>
          <dgm:constr type="l" for="ch" forName="image2" refType="w" fact="0.5787"/>
          <dgm:constr type="t" for="ch" forName="image2" refType="h" fact="0.6208"/>
          <dgm:constr type="w" for="ch" forName="image2" refType="w" fact="0.227"/>
          <dgm:constr type="h" for="ch" forName="image2" refType="h" fact="0.3786"/>
          <dgm:constr type="l" for="ch" forName="text4" refType="w" fact="0.5787"/>
          <dgm:constr type="t" for="ch" forName="text4" refType="h" fact="0.2081"/>
          <dgm:constr type="w" for="ch" forName="text4" refType="w" fact="0.227"/>
          <dgm:constr type="h" for="ch" forName="text4" refType="h" fact="0.3786"/>
          <dgm:constr type="l" for="ch" forName="text2" refType="w" fact="0.3852"/>
          <dgm:constr type="t" for="ch" forName="text2" refType="h" fact="0.4127"/>
          <dgm:constr type="w" for="ch" forName="text2" refType="w" fact="0.227"/>
          <dgm:constr type="h" for="ch" forName="text2" refType="h" fact="0.3786"/>
          <dgm:constr type="l" for="ch" forName="image3" refType="w" fact="0.3852"/>
          <dgm:constr type="t" for="ch" forName="image3" refType="h" fact="0"/>
          <dgm:constr type="w" for="ch" forName="image3" refType="w" fact="0.227"/>
          <dgm:constr type="h" for="ch" forName="image3" refType="h" fact="0.3786"/>
          <dgm:constr type="l" for="ch" forName="text1" refType="w" fact="0.1927"/>
          <dgm:constr type="t" for="ch" forName="text1" refType="h" fact="0.6214"/>
          <dgm:constr type="w" for="ch" forName="text1" refType="w" fact="0.227"/>
          <dgm:constr type="h" for="ch" forName="text1" refType="h" fact="0.3786"/>
          <dgm:constr type="l" for="ch" forName="textaccent1" refType="w" fact="0.1998"/>
          <dgm:constr type="t" for="ch" forName="textaccent1" refType="h" fact="0.7887"/>
          <dgm:constr type="w" for="ch" forName="textaccent1" refType="w" fact="0.0265"/>
          <dgm:constr type="h" for="ch" forName="textaccent1" refType="h" fact="0.0444"/>
          <dgm:constr type="l" for="ch" forName="image1" refType="w" fact="0"/>
          <dgm:constr type="t" for="ch" forName="image1" refType="h" fact="0.4156"/>
          <dgm:constr type="w" for="ch" forName="image1" refType="w" fact="0.227"/>
          <dgm:constr type="h" for="ch" forName="image1" refType="h" fact="0.3786"/>
          <dgm:constr type="l" for="ch" forName="imageaccent1" refType="w" fact="0.1537"/>
          <dgm:constr type="t" for="ch" forName="imageaccent1" refType="h" fact="0.7417"/>
          <dgm:constr type="w" for="ch" forName="imageaccent1" refType="w" fact="0.0265"/>
          <dgm:constr type="h" for="ch" forName="imageaccent1" refType="h" fact="0.0444"/>
          <dgm:constr type="l" for="ch" forName="textaccent2" refType="w" fact="0.5407"/>
          <dgm:constr type="t" for="ch" forName="textaccent2" refType="h" fact="0.7384"/>
          <dgm:constr type="w" for="ch" forName="textaccent2" refType="w" fact="0.0265"/>
          <dgm:constr type="h" for="ch" forName="textaccent2" refType="h" fact="0.0444"/>
          <dgm:constr type="l" for="ch" forName="imageaccent2" refType="w" fact="0.5839"/>
          <dgm:constr type="t" for="ch" forName="imageaccent2" refType="h" fact="0.7904"/>
          <dgm:constr type="w" for="ch" forName="imageaccent2" refType="w" fact="0.0265"/>
          <dgm:constr type="h" for="ch" forName="imageaccent2" refType="h" fact="0.0444"/>
          <dgm:constr type="l" for="ch" forName="text3" refType="w" fact="0.1927"/>
          <dgm:constr type="t" for="ch" forName="text3" refType="h" fact="0.2087"/>
          <dgm:constr type="w" for="ch" forName="text3" refType="w" fact="0.227"/>
          <dgm:constr type="h" for="ch" forName="text3" refType="h" fact="0.3786"/>
          <dgm:constr type="l" for="ch" forName="textaccent3" refType="w" fact="0.3472"/>
          <dgm:constr type="t" for="ch" forName="textaccent3" refType="h" fact="0.2165"/>
          <dgm:constr type="w" for="ch" forName="textaccent3" refType="w" fact="0.0265"/>
          <dgm:constr type="h" for="ch" forName="textaccent3" refType="h" fact="0.0444"/>
          <dgm:constr type="l" for="ch" forName="imageaccent3" refType="w" fact="0.3904"/>
          <dgm:constr type="t" for="ch" forName="imageaccent3" refType="h" fact="0.1678"/>
          <dgm:constr type="w" for="ch" forName="imageaccent3" refType="w" fact="0.0265"/>
          <dgm:constr type="h" for="ch" forName="imageaccent3" refType="h" fact="0.0444"/>
          <dgm:constr type="l" for="ch" forName="textaccent4" refType="w" fact="0.7739"/>
          <dgm:constr type="t" for="ch" forName="textaccent4" refType="h" fact="0.3752"/>
          <dgm:constr type="w" for="ch" forName="textaccent4" refType="w" fact="0.0265"/>
          <dgm:constr type="h" for="ch" forName="textaccent4" refType="h" fact="0.0444"/>
          <dgm:constr type="l" for="ch" forName="image4" refType="w" fact="0.773"/>
          <dgm:constr type="t" for="ch" forName="image4" refType="h" fact="0.4162"/>
          <dgm:constr type="w" for="ch" forName="image4" refType="w" fact="0.227"/>
          <dgm:constr type="h" for="ch" forName="image4" refType="h" fact="0.3786"/>
          <dgm:constr type="l" for="ch" forName="imageaccent4" refType="w" fact="0.8188"/>
          <dgm:constr type="t" for="ch" forName="imageaccent4" refType="h" fact="0.4229"/>
          <dgm:constr type="w" for="ch" forName="imageaccent4" refType="w" fact="0.0265"/>
          <dgm:constr type="h" for="ch" forName="imageaccent4" refType="h" fact="0.0444"/>
        </dgm:constrLst>
      </dgm:if>
      <dgm:if name="Name6" axis="ch" ptType="node" func="cnt" op="equ" val="5">
        <dgm:alg type="composite">
          <dgm:param type="ar" val="2.3203"/>
        </dgm:alg>
        <dgm:constrLst>
          <dgm:constr type="primFontSz" for="des" ptType="node" op="equ" val="65"/>
          <dgm:constr type="l" for="ch" forName="image4" refType="w" fact="0.6491"/>
          <dgm:constr type="t" for="ch" forName="image4" refType="h" fact="0.4193"/>
          <dgm:constr type="w" for="ch" forName="image4" refType="w" fact="0.1886"/>
          <dgm:constr type="h" for="ch" forName="image4" refType="h" fact="0.3757"/>
          <dgm:constr type="l" for="ch" forName="text5" refType="w" fact="0.6491"/>
          <dgm:constr type="t" for="ch" forName="text5" refType="h" fact="0.004"/>
          <dgm:constr type="w" for="ch" forName="text5" refType="w" fact="0.1886"/>
          <dgm:constr type="h" for="ch" forName="text5" refType="h" fact="0.3757"/>
          <dgm:constr type="l" for="ch" forName="image5" refType="w" fact="0.8114"/>
          <dgm:constr type="t" for="ch" forName="image5" refType="h" fact="0.2136"/>
          <dgm:constr type="w" for="ch" forName="image5" refType="w" fact="0.1886"/>
          <dgm:constr type="h" for="ch" forName="image5" refType="h" fact="0.3757"/>
          <dgm:constr type="l" for="ch" forName="image2" refType="w" fact="0.4868"/>
          <dgm:constr type="t" for="ch" forName="image2" refType="h" fact="0.6235"/>
          <dgm:constr type="w" for="ch" forName="image2" refType="w" fact="0.1886"/>
          <dgm:constr type="h" for="ch" forName="image2" refType="h" fact="0.3757"/>
          <dgm:constr type="l" for="ch" forName="text4" refType="w" fact="0.4868"/>
          <dgm:constr type="t" for="ch" forName="text4" refType="h" fact="0.2081"/>
          <dgm:constr type="w" for="ch" forName="text4" refType="w" fact="0.1886"/>
          <dgm:constr type="h" for="ch" forName="text4" refType="h" fact="0.3757"/>
          <dgm:constr type="l" for="ch" forName="text2" refType="w" fact="0.3246"/>
          <dgm:constr type="t" for="ch" forName="text2" refType="h" fact="0.4154"/>
          <dgm:constr type="w" for="ch" forName="text2" refType="w" fact="0.1886"/>
          <dgm:constr type="h" for="ch" forName="text2" refType="h" fact="0.3757"/>
          <dgm:constr type="l" for="ch" forName="image3" refType="w" fact="0.3246"/>
          <dgm:constr type="t" for="ch" forName="image3" refType="h" fact="0"/>
          <dgm:constr type="w" for="ch" forName="image3" refType="w" fact="0.1886"/>
          <dgm:constr type="h" for="ch" forName="image3" refType="h" fact="0.3757"/>
          <dgm:constr type="l" for="ch" forName="text1" refType="w" fact="0.1623"/>
          <dgm:constr type="t" for="ch" forName="text1" refType="h" fact="0.6243"/>
          <dgm:constr type="w" for="ch" forName="text1" refType="w" fact="0.1886"/>
          <dgm:constr type="h" for="ch" forName="text1" refType="h" fact="0.3757"/>
          <dgm:constr type="l" for="ch" forName="text3" refType="w" fact="0.1623"/>
          <dgm:constr type="t" for="ch" forName="text3" refType="h" fact="0.2089"/>
          <dgm:constr type="w" for="ch" forName="text3" refType="w" fact="0.1886"/>
          <dgm:constr type="h" for="ch" forName="text3" refType="h" fact="0.3757"/>
          <dgm:constr type="l" for="ch" forName="textaccent1" refType="w" fact="0.1668"/>
          <dgm:constr type="t" for="ch" forName="textaccent1" refType="h" fact="0.7923"/>
          <dgm:constr type="w" for="ch" forName="textaccent1" refType="w" fact="0.022"/>
          <dgm:constr type="h" for="ch" forName="textaccent1" refType="h" fact="0.044"/>
          <dgm:constr type="l" for="ch" forName="image1" refType="w" fact="0"/>
          <dgm:constr type="t" for="ch" forName="image1" refType="h" fact="0.4166"/>
          <dgm:constr type="w" for="ch" forName="image1" refType="w" fact="0.1886"/>
          <dgm:constr type="h" for="ch" forName="image1" refType="h" fact="0.3757"/>
          <dgm:constr type="l" for="ch" forName="imageaccent1" refType="w" fact="0.1292"/>
          <dgm:constr type="t" for="ch" forName="imageaccent1" refType="h" fact="0.7424"/>
          <dgm:constr type="w" for="ch" forName="imageaccent1" refType="w" fact="0.022"/>
          <dgm:constr type="h" for="ch" forName="imageaccent1" refType="h" fact="0.044"/>
          <dgm:constr type="l" for="ch" forName="textaccent2" refType="w" fact="0.4544"/>
          <dgm:constr type="t" for="ch" forName="textaccent2" refType="h" fact="0.7404"/>
          <dgm:constr type="w" for="ch" forName="textaccent2" refType="w" fact="0.022"/>
          <dgm:constr type="h" for="ch" forName="textaccent2" refType="h" fact="0.044"/>
          <dgm:constr type="l" for="ch" forName="imageaccent2" refType="w" fact="0.4914"/>
          <dgm:constr type="t" for="ch" forName="imageaccent2" refType="h" fact="0.7907"/>
          <dgm:constr type="w" for="ch" forName="imageaccent2" refType="w" fact="0.022"/>
          <dgm:constr type="h" for="ch" forName="imageaccent2" refType="h" fact="0.044"/>
          <dgm:constr type="l" for="ch" forName="textaccent3" refType="w" fact="0.2915"/>
          <dgm:constr type="t" for="ch" forName="textaccent3" refType="h" fact="0.216"/>
          <dgm:constr type="w" for="ch" forName="textaccent3" refType="w" fact="0.022"/>
          <dgm:constr type="h" for="ch" forName="textaccent3" refType="h" fact="0.044"/>
          <dgm:constr type="l" for="ch" forName="imageaccent3" refType="w" fact="0.3299"/>
          <dgm:constr type="t" for="ch" forName="imageaccent3" refType="h" fact="0.1665"/>
          <dgm:constr type="w" for="ch" forName="imageaccent3" refType="w" fact="0.022"/>
          <dgm:constr type="h" for="ch" forName="imageaccent3" refType="h" fact="0.044"/>
          <dgm:constr type="l" for="ch" forName="textaccent4" refType="w" fact="0.65"/>
          <dgm:constr type="t" for="ch" forName="textaccent4" refType="h" fact="0.3746"/>
          <dgm:constr type="w" for="ch" forName="textaccent4" refType="w" fact="0.022"/>
          <dgm:constr type="h" for="ch" forName="textaccent4" refType="h" fact="0.044"/>
          <dgm:constr type="l" for="ch" forName="imageaccent4" refType="w" fact="0.6859"/>
          <dgm:constr type="t" for="ch" forName="imageaccent4" refType="h" fact="0.4261"/>
          <dgm:constr type="w" for="ch" forName="imageaccent4" refType="w" fact="0.022"/>
          <dgm:constr type="h" for="ch" forName="imageaccent4" refType="h" fact="0.044"/>
          <dgm:constr type="l" for="ch" forName="textaccent5" refType="w" fact="0.8123"/>
          <dgm:constr type="t" for="ch" forName="textaccent5" refType="h" fact="0.1724"/>
          <dgm:constr type="w" for="ch" forName="textaccent5" refType="w" fact="0.022"/>
          <dgm:constr type="h" for="ch" forName="textaccent5" refType="h" fact="0.044"/>
          <dgm:constr type="l" for="ch" forName="imageaccent5" refType="w" fact="0.849"/>
          <dgm:constr type="t" for="ch" forName="imageaccent5" refType="h" fact="0.222"/>
          <dgm:constr type="w" for="ch" forName="imageaccent5" refType="w" fact="0.022"/>
          <dgm:constr type="h" for="ch" forName="imageaccent5" refType="h" fact="0.044"/>
        </dgm:constrLst>
      </dgm:if>
      <dgm:if name="Name7" axis="ch" ptType="node" func="cnt" op="equ" val="6">
        <dgm:alg type="composite">
          <dgm:param type="ar" val="1.9179"/>
        </dgm:alg>
        <dgm:constrLst>
          <dgm:constr type="primFontSz" for="des" ptType="node" op="equ" val="65"/>
          <dgm:constr type="l" for="ch" forName="image4" refType="w" fact="0.6491"/>
          <dgm:constr type="t" for="ch" forName="image4" refType="h" fact="0.3466"/>
          <dgm:constr type="w" for="ch" forName="image4" refType="w" fact="0.1886"/>
          <dgm:constr type="h" for="ch" forName="image4" refType="h" fact="0.3106"/>
          <dgm:constr type="l" for="ch" forName="text5" refType="w" fact="0.6491"/>
          <dgm:constr type="t" for="ch" forName="text5" refType="h" fact="0.0033"/>
          <dgm:constr type="w" for="ch" forName="text5" refType="w" fact="0.1886"/>
          <dgm:constr type="h" for="ch" forName="text5" refType="h" fact="0.3106"/>
          <dgm:constr type="l" for="ch" forName="image5" refType="w" fact="0.8114"/>
          <dgm:constr type="t" for="ch" forName="image5" refType="h" fact="0.1766"/>
          <dgm:constr type="w" for="ch" forName="image5" refType="w" fact="0.1886"/>
          <dgm:constr type="h" for="ch" forName="image5" refType="h" fact="0.3106"/>
          <dgm:constr type="l" for="ch" forName="image2" refType="w" fact="0.4868"/>
          <dgm:constr type="t" for="ch" forName="image2" refType="h" fact="0.5154"/>
          <dgm:constr type="w" for="ch" forName="image2" refType="w" fact="0.1886"/>
          <dgm:constr type="h" for="ch" forName="image2" refType="h" fact="0.3106"/>
          <dgm:constr type="l" for="ch" forName="text4" refType="w" fact="0.4868"/>
          <dgm:constr type="t" for="ch" forName="text4" refType="h" fact="0.172"/>
          <dgm:constr type="w" for="ch" forName="text4" refType="w" fact="0.1886"/>
          <dgm:constr type="h" for="ch" forName="text4" refType="h" fact="0.3106"/>
          <dgm:constr type="l" for="ch" forName="text2" refType="w" fact="0.3246"/>
          <dgm:constr type="t" for="ch" forName="text2" refType="h" fact="0.3434"/>
          <dgm:constr type="w" for="ch" forName="text2" refType="w" fact="0.1886"/>
          <dgm:constr type="h" for="ch" forName="text2" refType="h" fact="0.3106"/>
          <dgm:constr type="l" for="ch" forName="image3" refType="w" fact="0.3246"/>
          <dgm:constr type="t" for="ch" forName="image3" refType="h" fact="0"/>
          <dgm:constr type="w" for="ch" forName="image3" refType="w" fact="0.1886"/>
          <dgm:constr type="h" for="ch" forName="image3" refType="h" fact="0.3106"/>
          <dgm:constr type="l" for="ch" forName="text1" refType="w" fact="0.1623"/>
          <dgm:constr type="t" for="ch" forName="text1" refType="h" fact="0.516"/>
          <dgm:constr type="w" for="ch" forName="text1" refType="w" fact="0.1886"/>
          <dgm:constr type="h" for="ch" forName="text1" refType="h" fact="0.3106"/>
          <dgm:constr type="l" for="ch" forName="text3" refType="w" fact="0.1623"/>
          <dgm:constr type="t" for="ch" forName="text3" refType="h" fact="0.1727"/>
          <dgm:constr type="w" for="ch" forName="text3" refType="w" fact="0.1886"/>
          <dgm:constr type="h" for="ch" forName="text3" refType="h" fact="0.3106"/>
          <dgm:constr type="l" for="ch" forName="textaccent1" refType="w" fact="0.1668"/>
          <dgm:constr type="t" for="ch" forName="textaccent1" refType="h" fact="0.6549"/>
          <dgm:constr type="w" for="ch" forName="textaccent1" refType="w" fact="0.022"/>
          <dgm:constr type="h" for="ch" forName="textaccent1" refType="h" fact="0.0364"/>
          <dgm:constr type="l" for="ch" forName="image1" refType="w" fact="0"/>
          <dgm:constr type="t" for="ch" forName="image1" refType="h" fact="0.3443"/>
          <dgm:constr type="w" for="ch" forName="image1" refType="w" fact="0.1886"/>
          <dgm:constr type="h" for="ch" forName="image1" refType="h" fact="0.3106"/>
          <dgm:constr type="l" for="ch" forName="imageaccent1" refType="w" fact="0.1292"/>
          <dgm:constr type="t" for="ch" forName="imageaccent1" refType="h" fact="0.6137"/>
          <dgm:constr type="w" for="ch" forName="imageaccent1" refType="w" fact="0.022"/>
          <dgm:constr type="h" for="ch" forName="imageaccent1" refType="h" fact="0.0364"/>
          <dgm:constr type="l" for="ch" forName="textaccent2" refType="w" fact="0.4544"/>
          <dgm:constr type="t" for="ch" forName="textaccent2" refType="h" fact="0.612"/>
          <dgm:constr type="w" for="ch" forName="textaccent2" refType="w" fact="0.022"/>
          <dgm:constr type="h" for="ch" forName="textaccent2" refType="h" fact="0.0364"/>
          <dgm:constr type="l" for="ch" forName="imageaccent2" refType="w" fact="0.4914"/>
          <dgm:constr type="t" for="ch" forName="imageaccent2" refType="h" fact="0.6536"/>
          <dgm:constr type="w" for="ch" forName="imageaccent2" refType="w" fact="0.022"/>
          <dgm:constr type="h" for="ch" forName="imageaccent2" refType="h" fact="0.0364"/>
          <dgm:constr type="l" for="ch" forName="textaccent3" refType="w" fact="0.2915"/>
          <dgm:constr type="t" for="ch" forName="textaccent3" refType="h" fact="0.1786"/>
          <dgm:constr type="w" for="ch" forName="textaccent3" refType="w" fact="0.022"/>
          <dgm:constr type="h" for="ch" forName="textaccent3" refType="h" fact="0.0364"/>
          <dgm:constr type="l" for="ch" forName="imageaccent3" refType="w" fact="0.3299"/>
          <dgm:constr type="t" for="ch" forName="imageaccent3" refType="h" fact="0.1376"/>
          <dgm:constr type="w" for="ch" forName="imageaccent3" refType="w" fact="0.022"/>
          <dgm:constr type="h" for="ch" forName="imageaccent3" refType="h" fact="0.0364"/>
          <dgm:constr type="l" for="ch" forName="textaccent4" refType="w" fact="0.65"/>
          <dgm:constr type="t" for="ch" forName="textaccent4" refType="h" fact="0.3096"/>
          <dgm:constr type="w" for="ch" forName="textaccent4" refType="w" fact="0.022"/>
          <dgm:constr type="h" for="ch" forName="textaccent4" refType="h" fact="0.0364"/>
          <dgm:constr type="l" for="ch" forName="imageaccent4" refType="w" fact="0.6859"/>
          <dgm:constr type="t" for="ch" forName="imageaccent4" refType="h" fact="0.3522"/>
          <dgm:constr type="w" for="ch" forName="imageaccent4" refType="w" fact="0.022"/>
          <dgm:constr type="h" for="ch" forName="imageaccent4" refType="h" fact="0.0364"/>
          <dgm:constr type="l" for="ch" forName="textaccent5" refType="w" fact="0.8123"/>
          <dgm:constr type="t" for="ch" forName="textaccent5" refType="h" fact="0.1425"/>
          <dgm:constr type="w" for="ch" forName="textaccent5" refType="w" fact="0.022"/>
          <dgm:constr type="h" for="ch" forName="textaccent5" refType="h" fact="0.0364"/>
          <dgm:constr type="l" for="ch" forName="imageaccent5" refType="w" fact="0.849"/>
          <dgm:constr type="t" for="ch" forName="imageaccent5" refType="h" fact="0.1835"/>
          <dgm:constr type="w" for="ch" forName="imageaccent5" refType="w" fact="0.022"/>
          <dgm:constr type="h" for="ch" forName="imageaccent5" refType="h" fact="0.0364"/>
          <dgm:constr type="l" for="ch" forName="image6" refType="w" fact="0.6491"/>
          <dgm:constr type="t" for="ch" forName="image6" refType="h" fact="0.6894"/>
          <dgm:constr type="w" for="ch" forName="image6" refType="w" fact="0.1886"/>
          <dgm:constr type="h" for="ch" forName="image6" refType="h" fact="0.3106"/>
          <dgm:constr type="l" for="ch" forName="text6" refType="w" fact="0.8114"/>
          <dgm:constr type="t" for="ch" forName="text6" refType="h" fact="0.5194"/>
          <dgm:constr type="w" for="ch" forName="text6" refType="w" fact="0.1886"/>
          <dgm:constr type="h" for="ch" forName="text6" refType="h" fact="0.3106"/>
          <dgm:constr type="l" for="ch" forName="imageaccent6" refType="w" fact="0.8138"/>
          <dgm:constr type="t" for="ch" forName="imageaccent6" refType="h" fact="0.8257"/>
          <dgm:constr type="w" for="ch" forName="imageaccent6" refType="w" fact="0.022"/>
          <dgm:constr type="h" for="ch" forName="imageaccent6" refType="h" fact="0.0364"/>
          <dgm:constr type="l" for="ch" forName="textaccent6" refType="w" fact="0.8488"/>
          <dgm:constr type="t" for="ch" forName="textaccent6" refType="h" fact="0.7914"/>
          <dgm:constr type="w" for="ch" forName="textaccent6" refType="w" fact="0.022"/>
          <dgm:constr type="h" for="ch" forName="textaccent6" refType="h" fact="0.0364"/>
        </dgm:constrLst>
      </dgm:if>
      <dgm:if name="Name8" axis="ch" ptType="node" func="cnt" op="equ" val="7">
        <dgm:alg type="composite">
          <dgm:param type="ar" val="1.6382"/>
        </dgm:alg>
        <dgm:constrLst>
          <dgm:constr type="primFontSz" for="des" ptType="node" op="equ" val="65"/>
          <dgm:constr type="l" for="ch" forName="image4" refType="w" fact="0.6491"/>
          <dgm:constr type="t" for="ch" forName="image4" refType="h" fact="0.2961"/>
          <dgm:constr type="w" for="ch" forName="image4" refType="w" fact="0.1886"/>
          <dgm:constr type="h" for="ch" forName="image4" refType="h" fact="0.2653"/>
          <dgm:constr type="l" for="ch" forName="text5" refType="w" fact="0.6491"/>
          <dgm:constr type="t" for="ch" forName="text5" refType="h" fact="0.0028"/>
          <dgm:constr type="w" for="ch" forName="text5" refType="w" fact="0.1886"/>
          <dgm:constr type="h" for="ch" forName="text5" refType="h" fact="0.2653"/>
          <dgm:constr type="l" for="ch" forName="image5" refType="w" fact="0.8114"/>
          <dgm:constr type="t" for="ch" forName="image5" refType="h" fact="0.1508"/>
          <dgm:constr type="w" for="ch" forName="image5" refType="w" fact="0.1886"/>
          <dgm:constr type="h" for="ch" forName="image5" refType="h" fact="0.2653"/>
          <dgm:constr type="l" for="ch" forName="image2" refType="w" fact="0.4868"/>
          <dgm:constr type="t" for="ch" forName="image2" refType="h" fact="0.4402"/>
          <dgm:constr type="w" for="ch" forName="image2" refType="w" fact="0.1886"/>
          <dgm:constr type="h" for="ch" forName="image2" refType="h" fact="0.2653"/>
          <dgm:constr type="l" for="ch" forName="text4" refType="w" fact="0.4868"/>
          <dgm:constr type="t" for="ch" forName="text4" refType="h" fact="0.1469"/>
          <dgm:constr type="w" for="ch" forName="text4" refType="w" fact="0.1886"/>
          <dgm:constr type="h" for="ch" forName="text4" refType="h" fact="0.2653"/>
          <dgm:constr type="l" for="ch" forName="text2" refType="w" fact="0.3246"/>
          <dgm:constr type="t" for="ch" forName="text2" refType="h" fact="0.2933"/>
          <dgm:constr type="w" for="ch" forName="text2" refType="w" fact="0.1886"/>
          <dgm:constr type="h" for="ch" forName="text2" refType="h" fact="0.2653"/>
          <dgm:constr type="l" for="ch" forName="image3" refType="w" fact="0.3246"/>
          <dgm:constr type="t" for="ch" forName="image3" refType="h" fact="0"/>
          <dgm:constr type="w" for="ch" forName="image3" refType="w" fact="0.1886"/>
          <dgm:constr type="h" for="ch" forName="image3" refType="h" fact="0.2653"/>
          <dgm:constr type="l" for="ch" forName="text1" refType="w" fact="0.1623"/>
          <dgm:constr type="t" for="ch" forName="text1" refType="h" fact="0.4408"/>
          <dgm:constr type="w" for="ch" forName="text1" refType="w" fact="0.1886"/>
          <dgm:constr type="h" for="ch" forName="text1" refType="h" fact="0.2653"/>
          <dgm:constr type="l" for="ch" forName="text3" refType="w" fact="0.1623"/>
          <dgm:constr type="t" for="ch" forName="text3" refType="h" fact="0.1475"/>
          <dgm:constr type="w" for="ch" forName="text3" refType="w" fact="0.1886"/>
          <dgm:constr type="h" for="ch" forName="text3" refType="h" fact="0.2653"/>
          <dgm:constr type="l" for="ch" forName="textaccent1" refType="w" fact="0.1668"/>
          <dgm:constr type="t" for="ch" forName="textaccent1" refType="h" fact="0.5594"/>
          <dgm:constr type="w" for="ch" forName="textaccent1" refType="w" fact="0.022"/>
          <dgm:constr type="h" for="ch" forName="textaccent1" refType="h" fact="0.0311"/>
          <dgm:constr type="l" for="ch" forName="image1" refType="w" fact="0"/>
          <dgm:constr type="t" for="ch" forName="image1" refType="h" fact="0.2941"/>
          <dgm:constr type="w" for="ch" forName="image1" refType="w" fact="0.1886"/>
          <dgm:constr type="h" for="ch" forName="image1" refType="h" fact="0.2653"/>
          <dgm:constr type="l" for="ch" forName="imageaccent1" refType="w" fact="0.1292"/>
          <dgm:constr type="t" for="ch" forName="imageaccent1" refType="h" fact="0.5242"/>
          <dgm:constr type="w" for="ch" forName="imageaccent1" refType="w" fact="0.022"/>
          <dgm:constr type="h" for="ch" forName="imageaccent1" refType="h" fact="0.0311"/>
          <dgm:constr type="l" for="ch" forName="textaccent2" refType="w" fact="0.4544"/>
          <dgm:constr type="t" for="ch" forName="textaccent2" refType="h" fact="0.5228"/>
          <dgm:constr type="w" for="ch" forName="textaccent2" refType="w" fact="0.022"/>
          <dgm:constr type="h" for="ch" forName="textaccent2" refType="h" fact="0.0311"/>
          <dgm:constr type="l" for="ch" forName="imageaccent2" refType="w" fact="0.4914"/>
          <dgm:constr type="t" for="ch" forName="imageaccent2" refType="h" fact="0.5583"/>
          <dgm:constr type="w" for="ch" forName="imageaccent2" refType="w" fact="0.022"/>
          <dgm:constr type="h" for="ch" forName="imageaccent2" refType="h" fact="0.0311"/>
          <dgm:constr type="l" for="ch" forName="textaccent3" refType="w" fact="0.2907"/>
          <dgm:constr type="t" for="ch" forName="textaccent3" refType="h" fact="0.1511"/>
          <dgm:constr type="w" for="ch" forName="textaccent3" refType="w" fact="0.022"/>
          <dgm:constr type="h" for="ch" forName="textaccent3" refType="h" fact="0.0311"/>
          <dgm:constr type="l" for="ch" forName="imageaccent3" refType="w" fact="0.3299"/>
          <dgm:constr type="t" for="ch" forName="imageaccent3" refType="h" fact="0.1175"/>
          <dgm:constr type="w" for="ch" forName="imageaccent3" refType="w" fact="0.022"/>
          <dgm:constr type="h" for="ch" forName="imageaccent3" refType="h" fact="0.0311"/>
          <dgm:constr type="l" for="ch" forName="textaccent4" refType="w" fact="0.65"/>
          <dgm:constr type="t" for="ch" forName="textaccent4" refType="h" fact="0.2645"/>
          <dgm:constr type="w" for="ch" forName="textaccent4" refType="w" fact="0.022"/>
          <dgm:constr type="h" for="ch" forName="textaccent4" refType="h" fact="0.0311"/>
          <dgm:constr type="l" for="ch" forName="imageaccent4" refType="w" fact="0.6859"/>
          <dgm:constr type="t" for="ch" forName="imageaccent4" refType="h" fact="0.3008"/>
          <dgm:constr type="w" for="ch" forName="imageaccent4" refType="w" fact="0.022"/>
          <dgm:constr type="h" for="ch" forName="imageaccent4" refType="h" fact="0.0311"/>
          <dgm:constr type="l" for="ch" forName="textaccent5" refType="w" fact="0.8123"/>
          <dgm:constr type="t" for="ch" forName="textaccent5" refType="h" fact="0.1217"/>
          <dgm:constr type="w" for="ch" forName="textaccent5" refType="w" fact="0.022"/>
          <dgm:constr type="h" for="ch" forName="textaccent5" refType="h" fact="0.0311"/>
          <dgm:constr type="l" for="ch" forName="imageaccent5" refType="w" fact="0.849"/>
          <dgm:constr type="t" for="ch" forName="imageaccent5" refType="h" fact="0.1567"/>
          <dgm:constr type="w" for="ch" forName="imageaccent5" refType="w" fact="0.022"/>
          <dgm:constr type="h" for="ch" forName="imageaccent5" refType="h" fact="0.0311"/>
          <dgm:constr type="l" for="ch" forName="image6" refType="w" fact="0.6491"/>
          <dgm:constr type="t" for="ch" forName="image6" refType="h" fact="0.5889"/>
          <dgm:constr type="w" for="ch" forName="image6" refType="w" fact="0.1886"/>
          <dgm:constr type="h" for="ch" forName="image6" refType="h" fact="0.2653"/>
          <dgm:constr type="l" for="ch" forName="text6" refType="w" fact="0.8114"/>
          <dgm:constr type="t" for="ch" forName="text6" refType="h" fact="0.4436"/>
          <dgm:constr type="w" for="ch" forName="text6" refType="w" fact="0.1886"/>
          <dgm:constr type="h" for="ch" forName="text6" refType="h" fact="0.2653"/>
          <dgm:constr type="l" for="ch" forName="imageaccent6" refType="w" fact="0.8138"/>
          <dgm:constr type="t" for="ch" forName="imageaccent6" refType="h" fact="0.7053"/>
          <dgm:constr type="w" for="ch" forName="imageaccent6" refType="w" fact="0.022"/>
          <dgm:constr type="h" for="ch" forName="imageaccent6" refType="h" fact="0.0311"/>
          <dgm:constr type="l" for="ch" forName="textaccent6" refType="w" fact="0.8488"/>
          <dgm:constr type="t" for="ch" forName="textaccent6" refType="h" fact="0.676"/>
          <dgm:constr type="w" for="ch" forName="textaccent6" refType="w" fact="0.022"/>
          <dgm:constr type="h" for="ch" forName="textaccent6" refType="h" fact="0.0311"/>
          <dgm:constr type="l" for="ch" forName="text7" refType="w" fact="0.3244"/>
          <dgm:constr type="t" for="ch" forName="text7" refType="h" fact="0.5872"/>
          <dgm:constr type="w" for="ch" forName="text7" refType="w" fact="0.1886"/>
          <dgm:constr type="h" for="ch" forName="text7" refType="h" fact="0.2653"/>
          <dgm:constr type="l" for="ch" forName="image7" refType="w" fact="0.1622"/>
          <dgm:constr type="t" for="ch" forName="image7" refType="h" fact="0.7347"/>
          <dgm:constr type="w" for="ch" forName="image7" refType="w" fact="0.1886"/>
          <dgm:constr type="h" for="ch" forName="image7" refType="h" fact="0.2653"/>
          <dgm:constr type="l" for="ch" forName="imageaccent7" refType="w" fact="0.2905"/>
          <dgm:constr type="t" for="ch" forName="imageaccent7" refType="h" fact="0.7384"/>
          <dgm:constr type="w" for="ch" forName="imageaccent7" refType="w" fact="0.022"/>
          <dgm:constr type="h" for="ch" forName="imageaccent7" refType="h" fact="0.0311"/>
          <dgm:constr type="l" for="ch" forName="textaccent7" refType="w" fact="0.3298"/>
          <dgm:constr type="t" for="ch" forName="textaccent7" refType="h" fact="0.7048"/>
          <dgm:constr type="w" for="ch" forName="textaccent7" refType="w" fact="0.022"/>
          <dgm:constr type="h" for="ch" forName="textaccent7" refType="h" fact="0.0311"/>
        </dgm:constrLst>
      </dgm:if>
      <dgm:if name="Name9" axis="ch" ptType="node" func="cnt" op="equ" val="8">
        <dgm:alg type="composite">
          <dgm:param type="ar" val="1.8974"/>
        </dgm:alg>
        <dgm:constrLst>
          <dgm:constr type="primFontSz" for="des" ptType="node" op="equ" val="65"/>
          <dgm:constr type="l" for="ch" forName="image4" refType="w" fact="0.5589"/>
          <dgm:constr type="t" for="ch" forName="image4" refType="h" fact="0.2952"/>
          <dgm:constr type="w" for="ch" forName="image4" refType="w" fact="0.1624"/>
          <dgm:constr type="h" for="ch" forName="image4" refType="h" fact="0.2645"/>
          <dgm:constr type="l" for="ch" forName="text5" refType="w" fact="0.5589"/>
          <dgm:constr type="t" for="ch" forName="text5" refType="h" fact="0.0028"/>
          <dgm:constr type="w" for="ch" forName="text5" refType="w" fact="0.1624"/>
          <dgm:constr type="h" for="ch" forName="text5" refType="h" fact="0.2645"/>
          <dgm:constr type="l" for="ch" forName="image5" refType="w" fact="0.6986"/>
          <dgm:constr type="t" for="ch" forName="image5" refType="h" fact="0.1504"/>
          <dgm:constr type="w" for="ch" forName="image5" refType="w" fact="0.1624"/>
          <dgm:constr type="h" for="ch" forName="image5" refType="h" fact="0.2645"/>
          <dgm:constr type="l" for="ch" forName="image2" refType="w" fact="0.4192"/>
          <dgm:constr type="t" for="ch" forName="image2" refType="h" fact="0.439"/>
          <dgm:constr type="w" for="ch" forName="image2" refType="w" fact="0.1624"/>
          <dgm:constr type="h" for="ch" forName="image2" refType="h" fact="0.2645"/>
          <dgm:constr type="l" for="ch" forName="text4" refType="w" fact="0.4192"/>
          <dgm:constr type="t" for="ch" forName="text4" refType="h" fact="0.1465"/>
          <dgm:constr type="w" for="ch" forName="text4" refType="w" fact="0.1624"/>
          <dgm:constr type="h" for="ch" forName="text4" refType="h" fact="0.2645"/>
          <dgm:constr type="l" for="ch" forName="text2" refType="w" fact="0.2794"/>
          <dgm:constr type="t" for="ch" forName="text2" refType="h" fact="0.2925"/>
          <dgm:constr type="w" for="ch" forName="text2" refType="w" fact="0.1624"/>
          <dgm:constr type="h" for="ch" forName="text2" refType="h" fact="0.2645"/>
          <dgm:constr type="l" for="ch" forName="image3" refType="w" fact="0.2794"/>
          <dgm:constr type="t" for="ch" forName="image3" refType="h" fact="0"/>
          <dgm:constr type="w" for="ch" forName="image3" refType="w" fact="0.1624"/>
          <dgm:constr type="h" for="ch" forName="image3" refType="h" fact="0.2645"/>
          <dgm:constr type="l" for="ch" forName="text1" refType="w" fact="0.1397"/>
          <dgm:constr type="t" for="ch" forName="text1" refType="h" fact="0.4395"/>
          <dgm:constr type="w" for="ch" forName="text1" refType="w" fact="0.1624"/>
          <dgm:constr type="h" for="ch" forName="text1" refType="h" fact="0.2645"/>
          <dgm:constr type="l" for="ch" forName="text3" refType="w" fact="0.1397"/>
          <dgm:constr type="t" for="ch" forName="text3" refType="h" fact="0.1471"/>
          <dgm:constr type="w" for="ch" forName="text3" refType="w" fact="0.1624"/>
          <dgm:constr type="h" for="ch" forName="text3" refType="h" fact="0.2645"/>
          <dgm:constr type="l" for="ch" forName="textaccent1" refType="w" fact="0.1436"/>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4"/>
          <dgm:constr type="h" for="ch" forName="image1" refType="h" fact="0.2645"/>
          <dgm:constr type="l" for="ch" forName="imageaccent1" refType="w" fact="0.1112"/>
          <dgm:constr type="t" for="ch" forName="imageaccent1" refType="h" fact="0.5227"/>
          <dgm:constr type="w" for="ch" forName="imageaccent1" refType="w" fact="0.0189"/>
          <dgm:constr type="h" for="ch" forName="imageaccent1" refType="h" fact="0.031"/>
          <dgm:constr type="l" for="ch" forName="textaccent2" refType="w" fact="0.3912"/>
          <dgm:constr type="t" for="ch" forName="textaccent2" refType="h" fact="0.5213"/>
          <dgm:constr type="w" for="ch" forName="textaccent2" refType="w" fact="0.0189"/>
          <dgm:constr type="h" for="ch" forName="textaccent2" refType="h" fact="0.031"/>
          <dgm:constr type="l" for="ch" forName="imageaccent2" refType="w" fact="0.4231"/>
          <dgm:constr type="t" for="ch" forName="imageaccent2" refType="h" fact="0.5567"/>
          <dgm:constr type="w" for="ch" forName="imageaccent2" refType="w" fact="0.0189"/>
          <dgm:constr type="h" for="ch" forName="imageaccent2" refType="h" fact="0.031"/>
          <dgm:constr type="l" for="ch" forName="textaccent3" refType="w" fact="0.2502"/>
          <dgm:constr type="t" for="ch" forName="textaccent3" refType="h" fact="0.1507"/>
          <dgm:constr type="w" for="ch" forName="textaccent3" refType="w" fact="0.0189"/>
          <dgm:constr type="h" for="ch" forName="textaccent3" refType="h" fact="0.031"/>
          <dgm:constr type="l" for="ch" forName="imageaccent3" refType="w" fact="0.2841"/>
          <dgm:constr type="t" for="ch" forName="imageaccent3" refType="h" fact="0.1172"/>
          <dgm:constr type="w" for="ch" forName="imageaccent3" refType="w" fact="0.0189"/>
          <dgm:constr type="h" for="ch" forName="imageaccent3" refType="h" fact="0.031"/>
          <dgm:constr type="l" for="ch" forName="textaccent4" refType="w" fact="0.5596"/>
          <dgm:constr type="t" for="ch" forName="textaccent4" refType="h" fact="0.2637"/>
          <dgm:constr type="w" for="ch" forName="textaccent4" refType="w" fact="0.0189"/>
          <dgm:constr type="h" for="ch" forName="textaccent4" refType="h" fact="0.031"/>
          <dgm:constr type="l" for="ch" forName="imageaccent4" refType="w" fact="0.5905"/>
          <dgm:constr type="t" for="ch" forName="imageaccent4" refType="h" fact="0.3"/>
          <dgm:constr type="w" for="ch" forName="imageaccent4" refType="w" fact="0.0189"/>
          <dgm:constr type="h" for="ch" forName="imageaccent4" refType="h" fact="0.031"/>
          <dgm:constr type="l" for="ch" forName="textaccent5" refType="w" fact="0.6993"/>
          <dgm:constr type="t" for="ch" forName="textaccent5" refType="h" fact="0.1214"/>
          <dgm:constr type="w" for="ch" forName="textaccent5" refType="w" fact="0.0189"/>
          <dgm:constr type="h" for="ch" forName="textaccent5" refType="h" fact="0.031"/>
          <dgm:constr type="l" for="ch" forName="imageaccent5" refType="w" fact="0.731"/>
          <dgm:constr type="t" for="ch" forName="imageaccent5" refType="h" fact="0.1563"/>
          <dgm:constr type="w" for="ch" forName="imageaccent5" refType="w" fact="0.0189"/>
          <dgm:constr type="h" for="ch" forName="imageaccent5" refType="h" fact="0.031"/>
          <dgm:constr type="l" for="ch" forName="image6" refType="w" fact="0.5589"/>
          <dgm:constr type="t" for="ch" forName="image6" refType="h" fact="0.5872"/>
          <dgm:constr type="w" for="ch" forName="image6" refType="w" fact="0.1624"/>
          <dgm:constr type="h" for="ch" forName="image6" refType="h" fact="0.2645"/>
          <dgm:constr type="l" for="ch" forName="text6" refType="w" fact="0.6986"/>
          <dgm:constr type="t" for="ch" forName="text6" refType="h" fact="0.4424"/>
          <dgm:constr type="w" for="ch" forName="text6" refType="w" fact="0.1624"/>
          <dgm:constr type="h" for="ch" forName="text6" refType="h" fact="0.2645"/>
          <dgm:constr type="l" for="ch" forName="imageaccent6" refType="w" fact="0.7007"/>
          <dgm:constr type="t" for="ch" forName="imageaccent6" refType="h" fact="0.7033"/>
          <dgm:constr type="w" for="ch" forName="imageaccent6" refType="w" fact="0.0189"/>
          <dgm:constr type="h" for="ch" forName="imageaccent6" refType="h" fact="0.031"/>
          <dgm:constr type="l" for="ch" forName="textaccent6" refType="w" fact="0.7308"/>
          <dgm:constr type="t" for="ch" forName="textaccent6" refType="h" fact="0.6741"/>
          <dgm:constr type="w" for="ch" forName="textaccent6" refType="w" fact="0.0189"/>
          <dgm:constr type="h" for="ch" forName="textaccent6" refType="h" fact="0.031"/>
          <dgm:constr type="l" for="ch" forName="text7" refType="w" fact="0.2793"/>
          <dgm:constr type="t" for="ch" forName="text7" refType="h" fact="0.5856"/>
          <dgm:constr type="w" for="ch" forName="text7" refType="w" fact="0.1624"/>
          <dgm:constr type="h" for="ch" forName="text7" refType="h" fact="0.2645"/>
          <dgm:constr type="l" for="ch" forName="image7" refType="w" fact="0.1396"/>
          <dgm:constr type="t" for="ch" forName="image7" refType="h" fact="0.7326"/>
          <dgm:constr type="w" for="ch" forName="image7" refType="w" fact="0.1624"/>
          <dgm:constr type="h" for="ch" forName="image7" refType="h" fact="0.2645"/>
          <dgm:constr type="l" for="ch" forName="imageaccent7" refType="w" fact="0.2501"/>
          <dgm:constr type="t" for="ch" forName="imageaccent7" refType="h" fact="0.7363"/>
          <dgm:constr type="w" for="ch" forName="imageaccent7" refType="w" fact="0.0189"/>
          <dgm:constr type="h" for="ch" forName="imageaccent7" refType="h" fact="0.031"/>
          <dgm:constr type="l" for="ch" forName="textaccent7" refType="w" fact="0.284"/>
          <dgm:constr type="t" for="ch" forName="textaccent7" refType="h" fact="0.7028"/>
          <dgm:constr type="w" for="ch" forName="textaccent7" refType="w" fact="0.0189"/>
          <dgm:constr type="h" for="ch" forName="textaccent7" refType="h" fact="0.031"/>
          <dgm:constr type="l" for="ch" forName="image8" refType="w" fact="0.6979"/>
          <dgm:constr type="t" for="ch" forName="image8" refType="h" fact="0.7355"/>
          <dgm:constr type="w" for="ch" forName="image8" refType="w" fact="0.1624"/>
          <dgm:constr type="h" for="ch" forName="image8" refType="h" fact="0.2645"/>
          <dgm:constr type="l" for="ch" forName="text8" refType="w" fact="0.8376"/>
          <dgm:constr type="t" for="ch" forName="text8" refType="h" fact="0.5906"/>
          <dgm:constr type="w" for="ch" forName="text8" refType="w" fact="0.1624"/>
          <dgm:constr type="h" for="ch" forName="text8" refType="h" fact="0.2645"/>
          <dgm:constr type="l" for="ch" forName="imageaccent8" refType="w" fact="0.8397"/>
          <dgm:constr type="t" for="ch" forName="imageaccent8" refType="h" fact="0.8516"/>
          <dgm:constr type="w" for="ch" forName="imageaccent8" refType="w" fact="0.0189"/>
          <dgm:constr type="h" for="ch" forName="imageaccent8" refType="h" fact="0.031"/>
          <dgm:constr type="l" for="ch" forName="textaccent8" refType="w" fact="0.8698"/>
          <dgm:constr type="t" for="ch" forName="textaccent8" refType="h" fact="0.8223"/>
          <dgm:constr type="w" for="ch" forName="textaccent8" refType="w" fact="0.0189"/>
          <dgm:constr type="h" for="ch" forName="textaccent8" refType="h" fact="0.031"/>
        </dgm:constrLst>
      </dgm:if>
      <dgm:if name="Name10" axis="ch" ptType="node" func="cnt" op="equ" val="9">
        <dgm:alg type="composite">
          <dgm:param type="ar" val="1.8986"/>
        </dgm:alg>
        <dgm:constrLst>
          <dgm:constr type="primFontSz" for="des" ptType="node" op="equ" val="65"/>
          <dgm:constr type="l" for="ch" forName="image4" refType="w" fact="0.5585"/>
          <dgm:constr type="t" for="ch" forName="image4" refType="h" fact="0.2952"/>
          <dgm:constr type="w" for="ch" forName="image4" refType="w" fact="0.1623"/>
          <dgm:constr type="h" for="ch" forName="image4" refType="h" fact="0.2645"/>
          <dgm:constr type="l" for="ch" forName="text5" refType="w" fact="0.5585"/>
          <dgm:constr type="t" for="ch" forName="text5" refType="h" fact="0.0028"/>
          <dgm:constr type="w" for="ch" forName="text5" refType="w" fact="0.1623"/>
          <dgm:constr type="h" for="ch" forName="text5" refType="h" fact="0.2645"/>
          <dgm:constr type="l" for="ch" forName="image5" refType="w" fact="0.6982"/>
          <dgm:constr type="t" for="ch" forName="image5" refType="h" fact="0.1504"/>
          <dgm:constr type="w" for="ch" forName="image5" refType="w" fact="0.1623"/>
          <dgm:constr type="h" for="ch" forName="image5" refType="h" fact="0.2645"/>
          <dgm:constr type="l" for="ch" forName="image2" refType="w" fact="0.4189"/>
          <dgm:constr type="t" for="ch" forName="image2" refType="h" fact="0.439"/>
          <dgm:constr type="w" for="ch" forName="image2" refType="w" fact="0.1623"/>
          <dgm:constr type="h" for="ch" forName="image2" refType="h" fact="0.2645"/>
          <dgm:constr type="l" for="ch" forName="text4" refType="w" fact="0.4189"/>
          <dgm:constr type="t" for="ch" forName="text4" refType="h" fact="0.1465"/>
          <dgm:constr type="w" for="ch" forName="text4" refType="w" fact="0.1623"/>
          <dgm:constr type="h" for="ch" forName="text4" refType="h" fact="0.2645"/>
          <dgm:constr type="l" for="ch" forName="text2" refType="w" fact="0.2793"/>
          <dgm:constr type="t" for="ch" forName="text2" refType="h" fact="0.2925"/>
          <dgm:constr type="w" for="ch" forName="text2" refType="w" fact="0.1623"/>
          <dgm:constr type="h" for="ch" forName="text2" refType="h" fact="0.2645"/>
          <dgm:constr type="l" for="ch" forName="image3" refType="w" fact="0.2793"/>
          <dgm:constr type="t" for="ch" forName="image3" refType="h" fact="0"/>
          <dgm:constr type="w" for="ch" forName="image3" refType="w" fact="0.1623"/>
          <dgm:constr type="h" for="ch" forName="image3" refType="h" fact="0.2645"/>
          <dgm:constr type="l" for="ch" forName="text1" refType="w" fact="0.1396"/>
          <dgm:constr type="t" for="ch" forName="text1" refType="h" fact="0.4395"/>
          <dgm:constr type="w" for="ch" forName="text1" refType="w" fact="0.1623"/>
          <dgm:constr type="h" for="ch" forName="text1" refType="h" fact="0.2645"/>
          <dgm:constr type="l" for="ch" forName="text3" refType="w" fact="0.1396"/>
          <dgm:constr type="t" for="ch" forName="text3" refType="h" fact="0.1471"/>
          <dgm:constr type="w" for="ch" forName="text3" refType="w" fact="0.1623"/>
          <dgm:constr type="h" for="ch" forName="text3" refType="h" fact="0.2645"/>
          <dgm:constr type="l" for="ch" forName="textaccent1" refType="w" fact="0.1435"/>
          <dgm:constr type="t" for="ch" forName="textaccent1" refType="h" fact="0.5578"/>
          <dgm:constr type="w" for="ch" forName="textaccent1" refType="w" fact="0.0189"/>
          <dgm:constr type="h" for="ch" forName="textaccent1" refType="h" fact="0.031"/>
          <dgm:constr type="l" for="ch" forName="image1" refType="w" fact="0"/>
          <dgm:constr type="t" for="ch" forName="image1" refType="h" fact="0.2933"/>
          <dgm:constr type="w" for="ch" forName="image1" refType="w" fact="0.1623"/>
          <dgm:constr type="h" for="ch" forName="image1" refType="h" fact="0.2645"/>
          <dgm:constr type="l" for="ch" forName="imageaccent1" refType="w" fact="0.1111"/>
          <dgm:constr type="t" for="ch" forName="imageaccent1" refType="h" fact="0.5227"/>
          <dgm:constr type="w" for="ch" forName="imageaccent1" refType="w" fact="0.0189"/>
          <dgm:constr type="h" for="ch" forName="imageaccent1" refType="h" fact="0.031"/>
          <dgm:constr type="l" for="ch" forName="textaccent2" refType="w" fact="0.391"/>
          <dgm:constr type="t" for="ch" forName="textaccent2" refType="h" fact="0.5213"/>
          <dgm:constr type="w" for="ch" forName="textaccent2" refType="w" fact="0.0189"/>
          <dgm:constr type="h" for="ch" forName="textaccent2" refType="h" fact="0.031"/>
          <dgm:constr type="l" for="ch" forName="imageaccent2" refType="w" fact="0.4228"/>
          <dgm:constr type="t" for="ch" forName="imageaccent2" refType="h" fact="0.5567"/>
          <dgm:constr type="w" for="ch" forName="imageaccent2" refType="w" fact="0.0189"/>
          <dgm:constr type="h" for="ch" forName="imageaccent2" refType="h" fact="0.031"/>
          <dgm:constr type="l" for="ch" forName="textaccent3" refType="w" fact="0.2501"/>
          <dgm:constr type="t" for="ch" forName="textaccent3" refType="h" fact="0.1507"/>
          <dgm:constr type="w" for="ch" forName="textaccent3" refType="w" fact="0.0189"/>
          <dgm:constr type="h" for="ch" forName="textaccent3" refType="h" fact="0.031"/>
          <dgm:constr type="l" for="ch" forName="imageaccent3" refType="w" fact="0.2839"/>
          <dgm:constr type="t" for="ch" forName="imageaccent3" refType="h" fact="0.1172"/>
          <dgm:constr type="w" for="ch" forName="imageaccent3" refType="w" fact="0.0189"/>
          <dgm:constr type="h" for="ch" forName="imageaccent3" refType="h" fact="0.031"/>
          <dgm:constr type="l" for="ch" forName="textaccent4" refType="w" fact="0.5593"/>
          <dgm:constr type="t" for="ch" forName="textaccent4" refType="h" fact="0.2637"/>
          <dgm:constr type="w" for="ch" forName="textaccent4" refType="w" fact="0.0189"/>
          <dgm:constr type="h" for="ch" forName="textaccent4" refType="h" fact="0.031"/>
          <dgm:constr type="l" for="ch" forName="imageaccent4" refType="w" fact="0.5901"/>
          <dgm:constr type="t" for="ch" forName="imageaccent4" refType="h" fact="0.3"/>
          <dgm:constr type="w" for="ch" forName="imageaccent4" refType="w" fact="0.0189"/>
          <dgm:constr type="h" for="ch" forName="imageaccent4" refType="h" fact="0.031"/>
          <dgm:constr type="l" for="ch" forName="textaccent5" refType="w" fact="0.6989"/>
          <dgm:constr type="t" for="ch" forName="textaccent5" refType="h" fact="0.1214"/>
          <dgm:constr type="w" for="ch" forName="textaccent5" refType="w" fact="0.0189"/>
          <dgm:constr type="h" for="ch" forName="textaccent5" refType="h" fact="0.031"/>
          <dgm:constr type="l" for="ch" forName="imageaccent5" refType="w" fact="0.7305"/>
          <dgm:constr type="t" for="ch" forName="imageaccent5" refType="h" fact="0.1563"/>
          <dgm:constr type="w" for="ch" forName="imageaccent5" refType="w" fact="0.0189"/>
          <dgm:constr type="h" for="ch" forName="imageaccent5" refType="h" fact="0.031"/>
          <dgm:constr type="l" for="ch" forName="image6" refType="w" fact="0.5585"/>
          <dgm:constr type="t" for="ch" forName="image6" refType="h" fact="0.5872"/>
          <dgm:constr type="w" for="ch" forName="image6" refType="w" fact="0.1623"/>
          <dgm:constr type="h" for="ch" forName="image6" refType="h" fact="0.2645"/>
          <dgm:constr type="l" for="ch" forName="text6" refType="w" fact="0.6982"/>
          <dgm:constr type="t" for="ch" forName="text6" refType="h" fact="0.4424"/>
          <dgm:constr type="w" for="ch" forName="text6" refType="w" fact="0.1623"/>
          <dgm:constr type="h" for="ch" forName="text6" refType="h" fact="0.2645"/>
          <dgm:constr type="l" for="ch" forName="imageaccent6" refType="w" fact="0.7002"/>
          <dgm:constr type="t" for="ch" forName="imageaccent6" refType="h" fact="0.7033"/>
          <dgm:constr type="w" for="ch" forName="imageaccent6" refType="w" fact="0.0189"/>
          <dgm:constr type="h" for="ch" forName="imageaccent6" refType="h" fact="0.031"/>
          <dgm:constr type="l" for="ch" forName="textaccent6" refType="w" fact="0.7303"/>
          <dgm:constr type="t" for="ch" forName="textaccent6" refType="h" fact="0.6741"/>
          <dgm:constr type="w" for="ch" forName="textaccent6" refType="w" fact="0.0189"/>
          <dgm:constr type="h" for="ch" forName="textaccent6" refType="h" fact="0.031"/>
          <dgm:constr type="l" for="ch" forName="text7" refType="w" fact="0.2792"/>
          <dgm:constr type="t" for="ch" forName="text7" refType="h" fact="0.5856"/>
          <dgm:constr type="w" for="ch" forName="text7" refType="w" fact="0.1623"/>
          <dgm:constr type="h" for="ch" forName="text7" refType="h" fact="0.2645"/>
          <dgm:constr type="l" for="ch" forName="image7" refType="w" fact="0.1395"/>
          <dgm:constr type="t" for="ch" forName="image7" refType="h" fact="0.7326"/>
          <dgm:constr type="w" for="ch" forName="image7" refType="w" fact="0.1623"/>
          <dgm:constr type="h" for="ch" forName="image7" refType="h" fact="0.2645"/>
          <dgm:constr type="l" for="ch" forName="imageaccent7" refType="w" fact="0.25"/>
          <dgm:constr type="t" for="ch" forName="imageaccent7" refType="h" fact="0.7363"/>
          <dgm:constr type="w" for="ch" forName="imageaccent7" refType="w" fact="0.0189"/>
          <dgm:constr type="h" for="ch" forName="imageaccent7" refType="h" fact="0.031"/>
          <dgm:constr type="l" for="ch" forName="textaccent7" refType="w" fact="0.2838"/>
          <dgm:constr type="t" for="ch" forName="textaccent7" refType="h" fact="0.7028"/>
          <dgm:constr type="w" for="ch" forName="textaccent7" refType="w" fact="0.0189"/>
          <dgm:constr type="h" for="ch" forName="textaccent7" refType="h" fact="0.031"/>
          <dgm:constr type="l" for="ch" forName="image8" refType="w" fact="0.6975"/>
          <dgm:constr type="t" for="ch" forName="image8" refType="h" fact="0.7355"/>
          <dgm:constr type="w" for="ch" forName="image8" refType="w" fact="0.1623"/>
          <dgm:constr type="h" for="ch" forName="image8" refType="h" fact="0.2645"/>
          <dgm:constr type="l" for="ch" forName="text8" refType="w" fact="0.8371"/>
          <dgm:constr type="t" for="ch" forName="text8" refType="h" fact="0.5906"/>
          <dgm:constr type="w" for="ch" forName="text8" refType="w" fact="0.1623"/>
          <dgm:constr type="h" for="ch" forName="text8" refType="h" fact="0.2645"/>
          <dgm:constr type="l" for="ch" forName="imageaccent8" refType="w" fact="0.8392"/>
          <dgm:constr type="t" for="ch" forName="imageaccent8" refType="h" fact="0.8516"/>
          <dgm:constr type="w" for="ch" forName="imageaccent8" refType="w" fact="0.0189"/>
          <dgm:constr type="h" for="ch" forName="imageaccent8" refType="h" fact="0.031"/>
          <dgm:constr type="l" for="ch" forName="textaccent8" refType="w" fact="0.8693"/>
          <dgm:constr type="t" for="ch" forName="textaccent8" refType="h" fact="0.8223"/>
          <dgm:constr type="w" for="ch" forName="textaccent8" refType="w" fact="0.0189"/>
          <dgm:constr type="h" for="ch" forName="textaccent8" refType="h" fact="0.031"/>
          <dgm:constr type="l" for="ch" forName="text9" refType="w" fact="0.8377"/>
          <dgm:constr type="t" for="ch" forName="text9" refType="h" fact="0.0057"/>
          <dgm:constr type="w" for="ch" forName="text9" refType="w" fact="0.1623"/>
          <dgm:constr type="h" for="ch" forName="text9" refType="h" fact="0.2645"/>
          <dgm:constr type="l" for="ch" forName="textaccent9" refType="w" fact="0.95"/>
          <dgm:constr type="t" for="ch" forName="textaccent9" refType="h" fact="0.2383"/>
          <dgm:constr type="w" for="ch" forName="textaccent9" refType="w" fact="0.0189"/>
          <dgm:constr type="h" for="ch" forName="textaccent9" refType="h" fact="0.031"/>
          <dgm:constr type="l" for="ch" forName="image9" refType="w" fact="0.8377"/>
          <dgm:constr type="t" for="ch" forName="image9" refType="h" fact="0.2977"/>
          <dgm:constr type="w" for="ch" forName="image9" refType="w" fact="0.1623"/>
          <dgm:constr type="h" for="ch" forName="image9" refType="h" fact="0.2645"/>
          <dgm:constr type="l" for="ch" forName="imageaccent9" refType="w" fact="0.95"/>
          <dgm:constr type="t" for="ch" forName="imageaccent9" refType="h" fact="0.2993"/>
          <dgm:constr type="w" for="ch" forName="imageaccent9" refType="w" fact="0.0189"/>
          <dgm:constr type="h" for="ch" forName="imageaccent9" refType="h" fact="0.031"/>
        </dgm:constrLst>
      </dgm:if>
      <dgm:if name="Name11" axis="ch" ptType="node" func="cnt" op="equ" val="10">
        <dgm:alg type="composite">
          <dgm:param type="ar" val="1.6608"/>
        </dgm:alg>
        <dgm:constrLst>
          <dgm:constr type="primFontSz" for="des" ptType="node" op="equ" val="65"/>
          <dgm:constr type="l" for="ch" forName="image4" refType="w" fact="0.5585"/>
          <dgm:constr type="t" for="ch" forName="image4" refType="h" fact="0.2583"/>
          <dgm:constr type="w" for="ch" forName="image4" refType="w" fact="0.1623"/>
          <dgm:constr type="h" for="ch" forName="image4" refType="h" fact="0.2314"/>
          <dgm:constr type="l" for="ch" forName="text5" refType="w" fact="0.5585"/>
          <dgm:constr type="t" for="ch" forName="text5" refType="h" fact="0.0024"/>
          <dgm:constr type="w" for="ch" forName="text5" refType="w" fact="0.1623"/>
          <dgm:constr type="h" for="ch" forName="text5" refType="h" fact="0.2314"/>
          <dgm:constr type="l" for="ch" forName="image5" refType="w" fact="0.6982"/>
          <dgm:constr type="t" for="ch" forName="image5" refType="h" fact="0.1316"/>
          <dgm:constr type="w" for="ch" forName="image5" refType="w" fact="0.1623"/>
          <dgm:constr type="h" for="ch" forName="image5" refType="h" fact="0.2314"/>
          <dgm:constr type="l" for="ch" forName="image2" refType="w" fact="0.4189"/>
          <dgm:constr type="t" for="ch" forName="image2" refType="h" fact="0.384"/>
          <dgm:constr type="w" for="ch" forName="image2" refType="w" fact="0.1623"/>
          <dgm:constr type="h" for="ch" forName="image2" refType="h" fact="0.2314"/>
          <dgm:constr type="l" for="ch" forName="text4" refType="w" fact="0.4189"/>
          <dgm:constr type="t" for="ch" forName="text4" refType="h" fact="0.1282"/>
          <dgm:constr type="w" for="ch" forName="text4" refType="w" fact="0.1623"/>
          <dgm:constr type="h" for="ch" forName="text4" refType="h" fact="0.2314"/>
          <dgm:constr type="l" for="ch" forName="text2" refType="w" fact="0.2793"/>
          <dgm:constr type="t" for="ch" forName="text2" refType="h" fact="0.2558"/>
          <dgm:constr type="w" for="ch" forName="text2" refType="w" fact="0.1623"/>
          <dgm:constr type="h" for="ch" forName="text2" refType="h" fact="0.2314"/>
          <dgm:constr type="l" for="ch" forName="image3" refType="w" fact="0.2793"/>
          <dgm:constr type="t" for="ch" forName="image3" refType="h" fact="0"/>
          <dgm:constr type="w" for="ch" forName="image3" refType="w" fact="0.1623"/>
          <dgm:constr type="h" for="ch" forName="image3" refType="h" fact="0.2314"/>
          <dgm:constr type="l" for="ch" forName="text1" refType="w" fact="0.1396"/>
          <dgm:constr type="t" for="ch" forName="text1" refType="h" fact="0.3845"/>
          <dgm:constr type="w" for="ch" forName="text1" refType="w" fact="0.1623"/>
          <dgm:constr type="h" for="ch" forName="text1" refType="h" fact="0.2314"/>
          <dgm:constr type="l" for="ch" forName="text3" refType="w" fact="0.1396"/>
          <dgm:constr type="t" for="ch" forName="text3" refType="h" fact="0.1286"/>
          <dgm:constr type="w" for="ch" forName="text3" refType="w" fact="0.1623"/>
          <dgm:constr type="h" for="ch" forName="text3" refType="h" fact="0.2314"/>
          <dgm:constr type="l" for="ch" forName="textaccent1" refType="w" fact="0.1435"/>
          <dgm:constr type="t" for="ch" forName="textaccent1" refType="h" fact="0.488"/>
          <dgm:constr type="w" for="ch" forName="textaccent1" refType="w" fact="0.0189"/>
          <dgm:constr type="h" for="ch" forName="textaccent1" refType="h" fact="0.0271"/>
          <dgm:constr type="l" for="ch" forName="image1" refType="w" fact="0"/>
          <dgm:constr type="t" for="ch" forName="image1" refType="h" fact="0.2566"/>
          <dgm:constr type="w" for="ch" forName="image1" refType="w" fact="0.1623"/>
          <dgm:constr type="h" for="ch" forName="image1" refType="h" fact="0.2314"/>
          <dgm:constr type="l" for="ch" forName="imageaccent1" refType="w" fact="0.1111"/>
          <dgm:constr type="t" for="ch" forName="imageaccent1" refType="h" fact="0.4572"/>
          <dgm:constr type="w" for="ch" forName="imageaccent1" refType="w" fact="0.0189"/>
          <dgm:constr type="h" for="ch" forName="imageaccent1" refType="h" fact="0.0271"/>
          <dgm:constr type="l" for="ch" forName="textaccent2" refType="w" fact="0.391"/>
          <dgm:constr type="t" for="ch" forName="textaccent2" refType="h" fact="0.456"/>
          <dgm:constr type="w" for="ch" forName="textaccent2" refType="w" fact="0.0189"/>
          <dgm:constr type="h" for="ch" forName="textaccent2" refType="h" fact="0.0271"/>
          <dgm:constr type="l" for="ch" forName="imageaccent2" refType="w" fact="0.4228"/>
          <dgm:constr type="t" for="ch" forName="imageaccent2" refType="h" fact="0.487"/>
          <dgm:constr type="w" for="ch" forName="imageaccent2" refType="w" fact="0.0189"/>
          <dgm:constr type="h" for="ch" forName="imageaccent2" refType="h" fact="0.0271"/>
          <dgm:constr type="l" for="ch" forName="textaccent3" refType="w" fact="0.2501"/>
          <dgm:constr type="t" for="ch" forName="textaccent3" refType="h" fact="0.1318"/>
          <dgm:constr type="w" for="ch" forName="textaccent3" refType="w" fact="0.0189"/>
          <dgm:constr type="h" for="ch" forName="textaccent3" refType="h" fact="0.0271"/>
          <dgm:constr type="l" for="ch" forName="imageaccent3" refType="w" fact="0.2839"/>
          <dgm:constr type="t" for="ch" forName="imageaccent3" refType="h" fact="0.1025"/>
          <dgm:constr type="w" for="ch" forName="imageaccent3" refType="w" fact="0.0189"/>
          <dgm:constr type="h" for="ch" forName="imageaccent3" refType="h" fact="0.0271"/>
          <dgm:constr type="l" for="ch" forName="textaccent4" refType="w" fact="0.5593"/>
          <dgm:constr type="t" for="ch" forName="textaccent4" refType="h" fact="0.2307"/>
          <dgm:constr type="w" for="ch" forName="textaccent4" refType="w" fact="0.0189"/>
          <dgm:constr type="h" for="ch" forName="textaccent4" refType="h" fact="0.0271"/>
          <dgm:constr type="l" for="ch" forName="imageaccent4" refType="w" fact="0.5901"/>
          <dgm:constr type="t" for="ch" forName="imageaccent4" refType="h" fact="0.2624"/>
          <dgm:constr type="w" for="ch" forName="imageaccent4" refType="w" fact="0.0189"/>
          <dgm:constr type="h" for="ch" forName="imageaccent4" refType="h" fact="0.0271"/>
          <dgm:constr type="l" for="ch" forName="textaccent5" refType="w" fact="0.6989"/>
          <dgm:constr type="t" for="ch" forName="textaccent5" refType="h" fact="0.1062"/>
          <dgm:constr type="w" for="ch" forName="textaccent5" refType="w" fact="0.0189"/>
          <dgm:constr type="h" for="ch" forName="textaccent5" refType="h" fact="0.0271"/>
          <dgm:constr type="l" for="ch" forName="imageaccent5" refType="w" fact="0.7305"/>
          <dgm:constr type="t" for="ch" forName="imageaccent5" refType="h" fact="0.1367"/>
          <dgm:constr type="w" for="ch" forName="imageaccent5" refType="w" fact="0.0189"/>
          <dgm:constr type="h" for="ch" forName="imageaccent5" refType="h" fact="0.0271"/>
          <dgm:constr type="l" for="ch" forName="image6" refType="w" fact="0.5585"/>
          <dgm:constr type="t" for="ch" forName="image6" refType="h" fact="0.5137"/>
          <dgm:constr type="w" for="ch" forName="image6" refType="w" fact="0.1623"/>
          <dgm:constr type="h" for="ch" forName="image6" refType="h" fact="0.2314"/>
          <dgm:constr type="l" for="ch" forName="text6" refType="w" fact="0.6982"/>
          <dgm:constr type="t" for="ch" forName="text6" refType="h" fact="0.387"/>
          <dgm:constr type="w" for="ch" forName="text6" refType="w" fact="0.1623"/>
          <dgm:constr type="h" for="ch" forName="text6" refType="h" fact="0.2314"/>
          <dgm:constr type="l" for="ch" forName="imageaccent6" refType="w" fact="0.7002"/>
          <dgm:constr type="t" for="ch" forName="imageaccent6" refType="h" fact="0.6152"/>
          <dgm:constr type="w" for="ch" forName="imageaccent6" refType="w" fact="0.0189"/>
          <dgm:constr type="h" for="ch" forName="imageaccent6" refType="h" fact="0.0271"/>
          <dgm:constr type="l" for="ch" forName="textaccent6" refType="w" fact="0.7303"/>
          <dgm:constr type="t" for="ch" forName="textaccent6" refType="h" fact="0.5897"/>
          <dgm:constr type="w" for="ch" forName="textaccent6" refType="w" fact="0.0189"/>
          <dgm:constr type="h" for="ch" forName="textaccent6" refType="h" fact="0.0271"/>
          <dgm:constr type="l" for="ch" forName="text7" refType="w" fact="0.2792"/>
          <dgm:constr type="t" for="ch" forName="text7" refType="h" fact="0.5122"/>
          <dgm:constr type="w" for="ch" forName="text7" refType="w" fact="0.1623"/>
          <dgm:constr type="h" for="ch" forName="text7" refType="h" fact="0.2314"/>
          <dgm:constr type="l" for="ch" forName="image7" refType="w" fact="0.1395"/>
          <dgm:constr type="t" for="ch" forName="image7" refType="h" fact="0.6409"/>
          <dgm:constr type="w" for="ch" forName="image7" refType="w" fact="0.1623"/>
          <dgm:constr type="h" for="ch" forName="image7" refType="h" fact="0.2314"/>
          <dgm:constr type="l" for="ch" forName="imageaccent7" refType="w" fact="0.25"/>
          <dgm:constr type="t" for="ch" forName="imageaccent7" refType="h" fact="0.6441"/>
          <dgm:constr type="w" for="ch" forName="imageaccent7" refType="w" fact="0.0189"/>
          <dgm:constr type="h" for="ch" forName="imageaccent7" refType="h" fact="0.0271"/>
          <dgm:constr type="l" for="ch" forName="textaccent7" refType="w" fact="0.2838"/>
          <dgm:constr type="t" for="ch" forName="textaccent7" refType="h" fact="0.6148"/>
          <dgm:constr type="w" for="ch" forName="textaccent7" refType="w" fact="0.0189"/>
          <dgm:constr type="h" for="ch" forName="textaccent7" refType="h" fact="0.0271"/>
          <dgm:constr type="l" for="ch" forName="image8" refType="w" fact="0.6975"/>
          <dgm:constr type="t" for="ch" forName="image8" refType="h" fact="0.6433"/>
          <dgm:constr type="w" for="ch" forName="image8" refType="w" fact="0.1623"/>
          <dgm:constr type="h" for="ch" forName="image8" refType="h" fact="0.2314"/>
          <dgm:constr type="l" for="ch" forName="text8" refType="w" fact="0.8371"/>
          <dgm:constr type="t" for="ch" forName="text8" refType="h" fact="0.5167"/>
          <dgm:constr type="w" for="ch" forName="text8" refType="w" fact="0.1623"/>
          <dgm:constr type="h" for="ch" forName="text8" refType="h" fact="0.2314"/>
          <dgm:constr type="l" for="ch" forName="imageaccent8" refType="w" fact="0.8392"/>
          <dgm:constr type="t" for="ch" forName="imageaccent8" refType="h" fact="0.7449"/>
          <dgm:constr type="w" for="ch" forName="imageaccent8" refType="w" fact="0.0189"/>
          <dgm:constr type="h" for="ch" forName="imageaccent8" refType="h" fact="0.0271"/>
          <dgm:constr type="l" for="ch" forName="textaccent8" refType="w" fact="0.8693"/>
          <dgm:constr type="t" for="ch" forName="textaccent8" refType="h" fact="0.7194"/>
          <dgm:constr type="w" for="ch" forName="textaccent8" refType="w" fact="0.0189"/>
          <dgm:constr type="h" for="ch" forName="textaccent8" refType="h" fact="0.0271"/>
          <dgm:constr type="l" for="ch" forName="text9" refType="w" fact="0.8377"/>
          <dgm:constr type="t" for="ch" forName="text9" refType="h" fact="0.005"/>
          <dgm:constr type="w" for="ch" forName="text9" refType="w" fact="0.1623"/>
          <dgm:constr type="h" for="ch" forName="text9" refType="h" fact="0.2314"/>
          <dgm:constr type="l" for="ch" forName="textaccent9" refType="w" fact="0.95"/>
          <dgm:constr type="t" for="ch" forName="textaccent9" refType="h" fact="0.2084"/>
          <dgm:constr type="w" for="ch" forName="textaccent9" refType="w" fact="0.0189"/>
          <dgm:constr type="h" for="ch" forName="textaccent9" refType="h" fact="0.0271"/>
          <dgm:constr type="l" for="ch" forName="image9" refType="w" fact="0.8377"/>
          <dgm:constr type="t" for="ch" forName="image9" refType="h" fact="0.2604"/>
          <dgm:constr type="w" for="ch" forName="image9" refType="w" fact="0.1623"/>
          <dgm:constr type="h" for="ch" forName="image9" refType="h" fact="0.2314"/>
          <dgm:constr type="l" for="ch" forName="imageaccent9" refType="w" fact="0.95"/>
          <dgm:constr type="t" for="ch" forName="imageaccent9" refType="h" fact="0.2618"/>
          <dgm:constr type="w" for="ch" forName="imageaccent9" refType="w" fact="0.0189"/>
          <dgm:constr type="h" for="ch" forName="imageaccent9" refType="h" fact="0.0271"/>
          <dgm:constr type="l" for="ch" forName="image10" refType="w" fact="0.2786"/>
          <dgm:constr type="t" for="ch" forName="image10" refType="h" fact="0.7686"/>
          <dgm:constr type="w" for="ch" forName="image10" refType="w" fact="0.1623"/>
          <dgm:constr type="h" for="ch" forName="image10" refType="h" fact="0.2314"/>
          <dgm:constr type="l" for="ch" forName="text10" refType="w" fact="0.4183"/>
          <dgm:constr type="t" for="ch" forName="text10" refType="h" fact="0.6419"/>
          <dgm:constr type="w" for="ch" forName="text10" refType="w" fact="0.1623"/>
          <dgm:constr type="h" for="ch" forName="text10" refType="h" fact="0.2314"/>
          <dgm:constr type="l" for="ch" forName="imageaccent10" refType="w" fact="0.4203"/>
          <dgm:constr type="t" for="ch" forName="imageaccent10" refType="h" fact="0.8701"/>
          <dgm:constr type="w" for="ch" forName="imageaccent10" refType="w" fact="0.0189"/>
          <dgm:constr type="h" for="ch" forName="imageaccent10" refType="h" fact="0.0271"/>
          <dgm:constr type="l" for="ch" forName="textaccent10" refType="w" fact="0.4504"/>
          <dgm:constr type="t" for="ch" forName="textaccent10" refType="h" fact="0.8446"/>
          <dgm:constr type="w" for="ch" forName="textaccent10" refType="w" fact="0.0189"/>
          <dgm:constr type="h" for="ch" forName="textaccent10" refType="h" fact="0.0271"/>
        </dgm:constrLst>
      </dgm:if>
      <dgm:if name="Name12" axis="ch" ptType="node" func="cnt" op="equ" val="11">
        <dgm:alg type="composite">
          <dgm:param type="ar" val="1.4704"/>
        </dgm:alg>
        <dgm:constrLst>
          <dgm:constr type="primFontSz" for="des" ptType="node" op="equ" val="65"/>
          <dgm:constr type="l" for="ch" forName="image4" refType="w" fact="0.5585"/>
          <dgm:constr type="t" for="ch" forName="image4" refType="h" fact="0.2287"/>
          <dgm:constr type="w" for="ch" forName="image4" refType="w" fact="0.1623"/>
          <dgm:constr type="h" for="ch" forName="image4" refType="h" fact="0.2049"/>
          <dgm:constr type="l" for="ch" forName="text5" refType="w" fact="0.5585"/>
          <dgm:constr type="t" for="ch" forName="text5" refType="h" fact="0.0022"/>
          <dgm:constr type="w" for="ch" forName="text5" refType="w" fact="0.1623"/>
          <dgm:constr type="h" for="ch" forName="text5" refType="h" fact="0.2049"/>
          <dgm:constr type="l" for="ch" forName="image5" refType="w" fact="0.6982"/>
          <dgm:constr type="t" for="ch" forName="image5" refType="h" fact="0.1165"/>
          <dgm:constr type="w" for="ch" forName="image5" refType="w" fact="0.1623"/>
          <dgm:constr type="h" for="ch" forName="image5" refType="h" fact="0.2049"/>
          <dgm:constr type="l" for="ch" forName="image2" refType="w" fact="0.4189"/>
          <dgm:constr type="t" for="ch" forName="image2" refType="h" fact="0.34"/>
          <dgm:constr type="w" for="ch" forName="image2" refType="w" fact="0.1623"/>
          <dgm:constr type="h" for="ch" forName="image2" refType="h" fact="0.2049"/>
          <dgm:constr type="l" for="ch" forName="text4" refType="w" fact="0.4189"/>
          <dgm:constr type="t" for="ch" forName="text4" refType="h" fact="0.1135"/>
          <dgm:constr type="w" for="ch" forName="text4" refType="w" fact="0.1623"/>
          <dgm:constr type="h" for="ch" forName="text4" refType="h" fact="0.2049"/>
          <dgm:constr type="l" for="ch" forName="text2" refType="w" fact="0.2793"/>
          <dgm:constr type="t" for="ch" forName="text2" refType="h" fact="0.2265"/>
          <dgm:constr type="w" for="ch" forName="text2" refType="w" fact="0.1623"/>
          <dgm:constr type="h" for="ch" forName="text2" refType="h" fact="0.2049"/>
          <dgm:constr type="l" for="ch" forName="image3" refType="w" fact="0.2793"/>
          <dgm:constr type="t" for="ch" forName="image3" refType="h" fact="0"/>
          <dgm:constr type="w" for="ch" forName="image3" refType="w" fact="0.1623"/>
          <dgm:constr type="h" for="ch" forName="image3" refType="h" fact="0.2049"/>
          <dgm:constr type="l" for="ch" forName="text1" refType="w" fact="0.1396"/>
          <dgm:constr type="t" for="ch" forName="text1" refType="h" fact="0.3404"/>
          <dgm:constr type="w" for="ch" forName="text1" refType="w" fact="0.1623"/>
          <dgm:constr type="h" for="ch" forName="text1" refType="h" fact="0.2049"/>
          <dgm:constr type="l" for="ch" forName="text3" refType="w" fact="0.1396"/>
          <dgm:constr type="t" for="ch" forName="text3" refType="h" fact="0.1139"/>
          <dgm:constr type="w" for="ch" forName="text3" refType="w" fact="0.1623"/>
          <dgm:constr type="h" for="ch" forName="text3" refType="h" fact="0.2049"/>
          <dgm:constr type="l" for="ch" forName="textaccent1" refType="w" fact="0.1435"/>
          <dgm:constr type="t" for="ch" forName="textaccent1" refType="h" fact="0.432"/>
          <dgm:constr type="w" for="ch" forName="textaccent1" refType="w" fact="0.0189"/>
          <dgm:constr type="h" for="ch" forName="textaccent1" refType="h" fact="0.024"/>
          <dgm:constr type="l" for="ch" forName="image1" refType="w" fact="0"/>
          <dgm:constr type="t" for="ch" forName="image1" refType="h" fact="0.2272"/>
          <dgm:constr type="w" for="ch" forName="image1" refType="w" fact="0.1623"/>
          <dgm:constr type="h" for="ch" forName="image1" refType="h" fact="0.2049"/>
          <dgm:constr type="l" for="ch" forName="imageaccent1" refType="w" fact="0.1111"/>
          <dgm:constr type="t" for="ch" forName="imageaccent1" refType="h" fact="0.4048"/>
          <dgm:constr type="w" for="ch" forName="imageaccent1" refType="w" fact="0.0189"/>
          <dgm:constr type="h" for="ch" forName="imageaccent1" refType="h" fact="0.024"/>
          <dgm:constr type="l" for="ch" forName="textaccent2" refType="w" fact="0.391"/>
          <dgm:constr type="t" for="ch" forName="textaccent2" refType="h" fact="0.4038"/>
          <dgm:constr type="w" for="ch" forName="textaccent2" refType="w" fact="0.0189"/>
          <dgm:constr type="h" for="ch" forName="textaccent2" refType="h" fact="0.024"/>
          <dgm:constr type="l" for="ch" forName="imageaccent2" refType="w" fact="0.4228"/>
          <dgm:constr type="t" for="ch" forName="imageaccent2" refType="h" fact="0.4312"/>
          <dgm:constr type="w" for="ch" forName="imageaccent2" refType="w" fact="0.0189"/>
          <dgm:constr type="h" for="ch" forName="imageaccent2" refType="h" fact="0.024"/>
          <dgm:constr type="l" for="ch" forName="textaccent3" refType="w" fact="0.2501"/>
          <dgm:constr type="t" for="ch" forName="textaccent3" refType="h" fact="0.1167"/>
          <dgm:constr type="w" for="ch" forName="textaccent3" refType="w" fact="0.0189"/>
          <dgm:constr type="h" for="ch" forName="textaccent3" refType="h" fact="0.024"/>
          <dgm:constr type="l" for="ch" forName="imageaccent3" refType="w" fact="0.2839"/>
          <dgm:constr type="t" for="ch" forName="imageaccent3" refType="h" fact="0.0908"/>
          <dgm:constr type="w" for="ch" forName="imageaccent3" refType="w" fact="0.0189"/>
          <dgm:constr type="h" for="ch" forName="imageaccent3" refType="h" fact="0.024"/>
          <dgm:constr type="l" for="ch" forName="textaccent4" refType="w" fact="0.5593"/>
          <dgm:constr type="t" for="ch" forName="textaccent4" refType="h" fact="0.2042"/>
          <dgm:constr type="w" for="ch" forName="textaccent4" refType="w" fact="0.0189"/>
          <dgm:constr type="h" for="ch" forName="textaccent4" refType="h" fact="0.024"/>
          <dgm:constr type="l" for="ch" forName="imageaccent4" refType="w" fact="0.5901"/>
          <dgm:constr type="t" for="ch" forName="imageaccent4" refType="h" fact="0.2323"/>
          <dgm:constr type="w" for="ch" forName="imageaccent4" refType="w" fact="0.0189"/>
          <dgm:constr type="h" for="ch" forName="imageaccent4" refType="h" fact="0.024"/>
          <dgm:constr type="l" for="ch" forName="textaccent5" refType="w" fact="0.6989"/>
          <dgm:constr type="t" for="ch" forName="textaccent5" refType="h" fact="0.094"/>
          <dgm:constr type="w" for="ch" forName="textaccent5" refType="w" fact="0.0189"/>
          <dgm:constr type="h" for="ch" forName="textaccent5" refType="h" fact="0.024"/>
          <dgm:constr type="l" for="ch" forName="imageaccent5" refType="w" fact="0.7305"/>
          <dgm:constr type="t" for="ch" forName="imageaccent5" refType="h" fact="0.121"/>
          <dgm:constr type="w" for="ch" forName="imageaccent5" refType="w" fact="0.0189"/>
          <dgm:constr type="h" for="ch" forName="imageaccent5" refType="h" fact="0.024"/>
          <dgm:constr type="l" for="ch" forName="image6" refType="w" fact="0.5585"/>
          <dgm:constr type="t" for="ch" forName="image6" refType="h" fact="0.4548"/>
          <dgm:constr type="w" for="ch" forName="image6" refType="w" fact="0.1623"/>
          <dgm:constr type="h" for="ch" forName="image6" refType="h" fact="0.2049"/>
          <dgm:constr type="l" for="ch" forName="text6" refType="w" fact="0.6982"/>
          <dgm:constr type="t" for="ch" forName="text6" refType="h" fact="0.3426"/>
          <dgm:constr type="w" for="ch" forName="text6" refType="w" fact="0.1623"/>
          <dgm:constr type="h" for="ch" forName="text6" refType="h" fact="0.2049"/>
          <dgm:constr type="l" for="ch" forName="imageaccent6" refType="w" fact="0.7002"/>
          <dgm:constr type="t" for="ch" forName="imageaccent6" refType="h" fact="0.5447"/>
          <dgm:constr type="w" for="ch" forName="imageaccent6" refType="w" fact="0.0189"/>
          <dgm:constr type="h" for="ch" forName="imageaccent6" refType="h" fact="0.024"/>
          <dgm:constr type="l" for="ch" forName="textaccent6" refType="w" fact="0.7303"/>
          <dgm:constr type="t" for="ch" forName="textaccent6" refType="h" fact="0.5221"/>
          <dgm:constr type="w" for="ch" forName="textaccent6" refType="w" fact="0.0189"/>
          <dgm:constr type="h" for="ch" forName="textaccent6" refType="h" fact="0.024"/>
          <dgm:constr type="l" for="ch" forName="text7" refType="w" fact="0.2792"/>
          <dgm:constr type="t" for="ch" forName="text7" refType="h" fact="0.4535"/>
          <dgm:constr type="w" for="ch" forName="text7" refType="w" fact="0.1623"/>
          <dgm:constr type="h" for="ch" forName="text7" refType="h" fact="0.2049"/>
          <dgm:constr type="l" for="ch" forName="image7" refType="w" fact="0.1395"/>
          <dgm:constr type="t" for="ch" forName="image7" refType="h" fact="0.5674"/>
          <dgm:constr type="w" for="ch" forName="image7" refType="w" fact="0.1623"/>
          <dgm:constr type="h" for="ch" forName="image7" refType="h" fact="0.2049"/>
          <dgm:constr type="l" for="ch" forName="imageaccent7" refType="w" fact="0.25"/>
          <dgm:constr type="t" for="ch" forName="imageaccent7" refType="h" fact="0.5703"/>
          <dgm:constr type="w" for="ch" forName="imageaccent7" refType="w" fact="0.0189"/>
          <dgm:constr type="h" for="ch" forName="imageaccent7" refType="h" fact="0.024"/>
          <dgm:constr type="l" for="ch" forName="textaccent7" refType="w" fact="0.2838"/>
          <dgm:constr type="t" for="ch" forName="textaccent7" refType="h" fact="0.5443"/>
          <dgm:constr type="w" for="ch" forName="textaccent7" refType="w" fact="0.0189"/>
          <dgm:constr type="h" for="ch" forName="textaccent7" refType="h" fact="0.024"/>
          <dgm:constr type="l" for="ch" forName="image8" refType="w" fact="0.6975"/>
          <dgm:constr type="t" for="ch" forName="image8" refType="h" fact="0.5696"/>
          <dgm:constr type="w" for="ch" forName="image8" refType="w" fact="0.1623"/>
          <dgm:constr type="h" for="ch" forName="image8" refType="h" fact="0.2049"/>
          <dgm:constr type="l" for="ch" forName="text8" refType="w" fact="0.8371"/>
          <dgm:constr type="t" for="ch" forName="text8" refType="h" fact="0.4574"/>
          <dgm:constr type="w" for="ch" forName="text8" refType="w" fact="0.1623"/>
          <dgm:constr type="h" for="ch" forName="text8" refType="h" fact="0.2049"/>
          <dgm:constr type="l" for="ch" forName="imageaccent8" refType="w" fact="0.8392"/>
          <dgm:constr type="t" for="ch" forName="imageaccent8" refType="h" fact="0.6595"/>
          <dgm:constr type="w" for="ch" forName="imageaccent8" refType="w" fact="0.0189"/>
          <dgm:constr type="h" for="ch" forName="imageaccent8" refType="h" fact="0.024"/>
          <dgm:constr type="l" for="ch" forName="textaccent8" refType="w" fact="0.8693"/>
          <dgm:constr type="t" for="ch" forName="textaccent8" refType="h" fact="0.6369"/>
          <dgm:constr type="w" for="ch" forName="textaccent8" refType="w" fact="0.0189"/>
          <dgm:constr type="h" for="ch" forName="textaccent8" refType="h" fact="0.024"/>
          <dgm:constr type="l" for="ch" forName="text9" refType="w" fact="0.8377"/>
          <dgm:constr type="t" for="ch" forName="text9" refType="h" fact="0.0044"/>
          <dgm:constr type="w" for="ch" forName="text9" refType="w" fact="0.1623"/>
          <dgm:constr type="h" for="ch" forName="text9" refType="h" fact="0.2049"/>
          <dgm:constr type="l" for="ch" forName="textaccent9" refType="w" fact="0.95"/>
          <dgm:constr type="t" for="ch" forName="textaccent9" refType="h" fact="0.1846"/>
          <dgm:constr type="w" for="ch" forName="textaccent9" refType="w" fact="0.0189"/>
          <dgm:constr type="h" for="ch" forName="textaccent9" refType="h" fact="0.024"/>
          <dgm:constr type="l" for="ch" forName="image9" refType="w" fact="0.8377"/>
          <dgm:constr type="t" for="ch" forName="image9" refType="h" fact="0.2306"/>
          <dgm:constr type="w" for="ch" forName="image9" refType="w" fact="0.1623"/>
          <dgm:constr type="h" for="ch" forName="image9" refType="h" fact="0.2049"/>
          <dgm:constr type="l" for="ch" forName="imageaccent9" refType="w" fact="0.95"/>
          <dgm:constr type="t" for="ch" forName="imageaccent9" refType="h" fact="0.2318"/>
          <dgm:constr type="w" for="ch" forName="imageaccent9" refType="w" fact="0.0189"/>
          <dgm:constr type="h" for="ch" forName="imageaccent9" refType="h" fact="0.024"/>
          <dgm:constr type="l" for="ch" forName="image10" refType="w" fact="0.2786"/>
          <dgm:constr type="t" for="ch" forName="image10" refType="h" fact="0.6805"/>
          <dgm:constr type="w" for="ch" forName="image10" refType="w" fact="0.1623"/>
          <dgm:constr type="h" for="ch" forName="image10" refType="h" fact="0.2049"/>
          <dgm:constr type="l" for="ch" forName="text10" refType="w" fact="0.4183"/>
          <dgm:constr type="t" for="ch" forName="text10" refType="h" fact="0.5683"/>
          <dgm:constr type="w" for="ch" forName="text10" refType="w" fact="0.1623"/>
          <dgm:constr type="h" for="ch" forName="text10" refType="h" fact="0.2049"/>
          <dgm:constr type="l" for="ch" forName="imageaccent10" refType="w" fact="0.4203"/>
          <dgm:constr type="t" for="ch" forName="imageaccent10" refType="h" fact="0.7704"/>
          <dgm:constr type="w" for="ch" forName="imageaccent10" refType="w" fact="0.0189"/>
          <dgm:constr type="h" for="ch" forName="imageaccent10" refType="h" fact="0.024"/>
          <dgm:constr type="l" for="ch" forName="textaccent10" refType="w" fact="0.4504"/>
          <dgm:constr type="t" for="ch" forName="textaccent10" refType="h" fact="0.7478"/>
          <dgm:constr type="w" for="ch" forName="textaccent10" refType="w" fact="0.0189"/>
          <dgm:constr type="h" for="ch" forName="textaccent10" refType="h" fact="0.024"/>
          <dgm:constr type="l" for="ch" forName="text11" refType="w" fact="0.6971"/>
          <dgm:constr type="t" for="ch" forName="text11" refType="h" fact="0.7951"/>
          <dgm:constr type="w" for="ch" forName="text11" refType="w" fact="0.1623"/>
          <dgm:constr type="h" for="ch" forName="text11" refType="h" fact="0.2049"/>
          <dgm:constr type="l" for="ch" forName="image11" refType="w" fact="0.5575"/>
          <dgm:constr type="t" for="ch" forName="image11" refType="h" fact="0.6816"/>
          <dgm:constr type="w" for="ch" forName="image11" refType="w" fact="0.1623"/>
          <dgm:constr type="h" for="ch" forName="image11" refType="h" fact="0.2049"/>
          <dgm:constr type="l" for="ch" forName="imageaccent11" refType="w" fact="0.6692"/>
          <dgm:constr type="t" for="ch" forName="imageaccent11" refType="h" fact="0.8589"/>
          <dgm:constr type="w" for="ch" forName="imageaccent11" refType="w" fact="0.0189"/>
          <dgm:constr type="h" for="ch" forName="imageaccent11" refType="h" fact="0.024"/>
          <dgm:constr type="l" for="ch" forName="textaccent11" refType="w" fact="0.701"/>
          <dgm:constr type="t" for="ch" forName="textaccent11" refType="h" fact="0.8863"/>
          <dgm:constr type="w" for="ch" forName="textaccent11" refType="w" fact="0.0189"/>
          <dgm:constr type="h" for="ch" forName="textaccent11" refType="h" fact="0.024"/>
        </dgm:constrLst>
      </dgm:if>
      <dgm:else name="Name13">
        <dgm:alg type="composite">
          <dgm:param type="ar" val="1.675"/>
        </dgm:alg>
        <dgm:constrLst>
          <dgm:constr type="primFontSz" for="des" ptType="node" op="equ" val="65"/>
          <dgm:constr type="l" for="ch" forName="image4" refType="w" fact="0.4903"/>
          <dgm:constr type="t" for="ch" forName="image4" refType="h" fact="0.2287"/>
          <dgm:constr type="w" for="ch" forName="image4" refType="w" fact="0.1425"/>
          <dgm:constr type="h" for="ch" forName="image4" refType="h" fact="0.2049"/>
          <dgm:constr type="l" for="ch" forName="text5" refType="w" fact="0.4903"/>
          <dgm:constr type="t" for="ch" forName="text5" refType="h" fact="0.0022"/>
          <dgm:constr type="w" for="ch" forName="text5" refType="w" fact="0.1425"/>
          <dgm:constr type="h" for="ch" forName="text5" refType="h" fact="0.2049"/>
          <dgm:constr type="l" for="ch" forName="image5" refType="w" fact="0.6129"/>
          <dgm:constr type="t" for="ch" forName="image5" refType="h" fact="0.1165"/>
          <dgm:constr type="w" for="ch" forName="image5" refType="w" fact="0.1425"/>
          <dgm:constr type="h" for="ch" forName="image5" refType="h" fact="0.2049"/>
          <dgm:constr type="l" for="ch" forName="image2" refType="w" fact="0.3677"/>
          <dgm:constr type="t" for="ch" forName="image2" refType="h" fact="0.34"/>
          <dgm:constr type="w" for="ch" forName="image2" refType="w" fact="0.1425"/>
          <dgm:constr type="h" for="ch" forName="image2" refType="h" fact="0.2049"/>
          <dgm:constr type="l" for="ch" forName="text4" refType="w" fact="0.3677"/>
          <dgm:constr type="t" for="ch" forName="text4" refType="h" fact="0.1135"/>
          <dgm:constr type="w" for="ch" forName="text4" refType="w" fact="0.1425"/>
          <dgm:constr type="h" for="ch" forName="text4" refType="h" fact="0.2049"/>
          <dgm:constr type="l" for="ch" forName="text2" refType="w" fact="0.2452"/>
          <dgm:constr type="t" for="ch" forName="text2" refType="h" fact="0.2265"/>
          <dgm:constr type="w" for="ch" forName="text2" refType="w" fact="0.1425"/>
          <dgm:constr type="h" for="ch" forName="text2" refType="h" fact="0.2049"/>
          <dgm:constr type="l" for="ch" forName="image3" refType="w" fact="0.2452"/>
          <dgm:constr type="t" for="ch" forName="image3" refType="h" fact="0"/>
          <dgm:constr type="w" for="ch" forName="image3" refType="w" fact="0.1425"/>
          <dgm:constr type="h" for="ch" forName="image3" refType="h" fact="0.2049"/>
          <dgm:constr type="l" for="ch" forName="text1" refType="w" fact="0.1226"/>
          <dgm:constr type="t" for="ch" forName="text1" refType="h" fact="0.3404"/>
          <dgm:constr type="w" for="ch" forName="text1" refType="w" fact="0.1425"/>
          <dgm:constr type="h" for="ch" forName="text1" refType="h" fact="0.2049"/>
          <dgm:constr type="l" for="ch" forName="text3" refType="w" fact="0.1226"/>
          <dgm:constr type="t" for="ch" forName="text3" refType="h" fact="0.1139"/>
          <dgm:constr type="w" for="ch" forName="text3" refType="w" fact="0.1425"/>
          <dgm:constr type="h" for="ch" forName="text3" refType="h" fact="0.2049"/>
          <dgm:constr type="l" for="ch" forName="textaccent1" refType="w" fact="0.126"/>
          <dgm:constr type="t" for="ch" forName="textaccent1" refType="h" fact="0.432"/>
          <dgm:constr type="w" for="ch" forName="textaccent1" refType="w" fact="0.0166"/>
          <dgm:constr type="h" for="ch" forName="textaccent1" refType="h" fact="0.024"/>
          <dgm:constr type="l" for="ch" forName="image1" refType="w" fact="0"/>
          <dgm:constr type="t" for="ch" forName="image1" refType="h" fact="0.2272"/>
          <dgm:constr type="w" for="ch" forName="image1" refType="w" fact="0.1425"/>
          <dgm:constr type="h" for="ch" forName="image1" refType="h" fact="0.2049"/>
          <dgm:constr type="l" for="ch" forName="imageaccent1" refType="w" fact="0.0976"/>
          <dgm:constr type="t" for="ch" forName="imageaccent1" refType="h" fact="0.4048"/>
          <dgm:constr type="w" for="ch" forName="imageaccent1" refType="w" fact="0.0166"/>
          <dgm:constr type="h" for="ch" forName="imageaccent1" refType="h" fact="0.024"/>
          <dgm:constr type="l" for="ch" forName="textaccent2" refType="w" fact="0.3432"/>
          <dgm:constr type="t" for="ch" forName="textaccent2" refType="h" fact="0.4038"/>
          <dgm:constr type="w" for="ch" forName="textaccent2" refType="w" fact="0.0166"/>
          <dgm:constr type="h" for="ch" forName="textaccent2" refType="h" fact="0.024"/>
          <dgm:constr type="l" for="ch" forName="imageaccent2" refType="w" fact="0.3712"/>
          <dgm:constr type="t" for="ch" forName="imageaccent2" refType="h" fact="0.4312"/>
          <dgm:constr type="w" for="ch" forName="imageaccent2" refType="w" fact="0.0166"/>
          <dgm:constr type="h" for="ch" forName="imageaccent2" refType="h" fact="0.024"/>
          <dgm:constr type="l" for="ch" forName="textaccent3" refType="w" fact="0.2196"/>
          <dgm:constr type="t" for="ch" forName="textaccent3" refType="h" fact="0.1167"/>
          <dgm:constr type="w" for="ch" forName="textaccent3" refType="w" fact="0.0166"/>
          <dgm:constr type="h" for="ch" forName="textaccent3" refType="h" fact="0.024"/>
          <dgm:constr type="l" for="ch" forName="imageaccent3" refType="w" fact="0.2492"/>
          <dgm:constr type="t" for="ch" forName="imageaccent3" refType="h" fact="0.0908"/>
          <dgm:constr type="w" for="ch" forName="imageaccent3" refType="w" fact="0.0166"/>
          <dgm:constr type="h" for="ch" forName="imageaccent3" refType="h" fact="0.024"/>
          <dgm:constr type="l" for="ch" forName="textaccent4" refType="w" fact="0.491"/>
          <dgm:constr type="t" for="ch" forName="textaccent4" refType="h" fact="0.2042"/>
          <dgm:constr type="w" for="ch" forName="textaccent4" refType="w" fact="0.0166"/>
          <dgm:constr type="h" for="ch" forName="textaccent4" refType="h" fact="0.024"/>
          <dgm:constr type="l" for="ch" forName="imageaccent4" refType="w" fact="0.5181"/>
          <dgm:constr type="t" for="ch" forName="imageaccent4" refType="h" fact="0.2323"/>
          <dgm:constr type="w" for="ch" forName="imageaccent4" refType="w" fact="0.0166"/>
          <dgm:constr type="h" for="ch" forName="imageaccent4" refType="h" fact="0.024"/>
          <dgm:constr type="l" for="ch" forName="textaccent5" refType="w" fact="0.6136"/>
          <dgm:constr type="t" for="ch" forName="textaccent5" refType="h" fact="0.094"/>
          <dgm:constr type="w" for="ch" forName="textaccent5" refType="w" fact="0.0166"/>
          <dgm:constr type="h" for="ch" forName="textaccent5" refType="h" fact="0.024"/>
          <dgm:constr type="l" for="ch" forName="imageaccent5" refType="w" fact="0.6413"/>
          <dgm:constr type="t" for="ch" forName="imageaccent5" refType="h" fact="0.121"/>
          <dgm:constr type="w" for="ch" forName="imageaccent5" refType="w" fact="0.0166"/>
          <dgm:constr type="h" for="ch" forName="imageaccent5" refType="h" fact="0.024"/>
          <dgm:constr type="l" for="ch" forName="image6" refType="w" fact="0.4903"/>
          <dgm:constr type="t" for="ch" forName="image6" refType="h" fact="0.4548"/>
          <dgm:constr type="w" for="ch" forName="image6" refType="w" fact="0.1425"/>
          <dgm:constr type="h" for="ch" forName="image6" refType="h" fact="0.2049"/>
          <dgm:constr type="l" for="ch" forName="text6" refType="w" fact="0.6129"/>
          <dgm:constr type="t" for="ch" forName="text6" refType="h" fact="0.3426"/>
          <dgm:constr type="w" for="ch" forName="text6" refType="w" fact="0.1425"/>
          <dgm:constr type="h" for="ch" forName="text6" refType="h" fact="0.2049"/>
          <dgm:constr type="l" for="ch" forName="imageaccent6" refType="w" fact="0.6147"/>
          <dgm:constr type="t" for="ch" forName="imageaccent6" refType="h" fact="0.5447"/>
          <dgm:constr type="w" for="ch" forName="imageaccent6" refType="w" fact="0.0166"/>
          <dgm:constr type="h" for="ch" forName="imageaccent6" refType="h" fact="0.024"/>
          <dgm:constr type="l" for="ch" forName="textaccent6" refType="w" fact="0.6411"/>
          <dgm:constr type="t" for="ch" forName="textaccent6" refType="h" fact="0.5221"/>
          <dgm:constr type="w" for="ch" forName="textaccent6" refType="w" fact="0.0166"/>
          <dgm:constr type="h" for="ch" forName="textaccent6" refType="h" fact="0.024"/>
          <dgm:constr type="l" for="ch" forName="text7" refType="w" fact="0.2451"/>
          <dgm:constr type="t" for="ch" forName="text7" refType="h" fact="0.4535"/>
          <dgm:constr type="w" for="ch" forName="text7" refType="w" fact="0.1425"/>
          <dgm:constr type="h" for="ch" forName="text7" refType="h" fact="0.2049"/>
          <dgm:constr type="l" for="ch" forName="image7" refType="w" fact="0.1225"/>
          <dgm:constr type="t" for="ch" forName="image7" refType="h" fact="0.5674"/>
          <dgm:constr type="w" for="ch" forName="image7" refType="w" fact="0.1425"/>
          <dgm:constr type="h" for="ch" forName="image7" refType="h" fact="0.2049"/>
          <dgm:constr type="l" for="ch" forName="imageaccent7" refType="w" fact="0.2195"/>
          <dgm:constr type="t" for="ch" forName="imageaccent7" refType="h" fact="0.5703"/>
          <dgm:constr type="w" for="ch" forName="imageaccent7" refType="w" fact="0.0166"/>
          <dgm:constr type="h" for="ch" forName="imageaccent7" refType="h" fact="0.024"/>
          <dgm:constr type="l" for="ch" forName="textaccent7" refType="w" fact="0.2491"/>
          <dgm:constr type="t" for="ch" forName="textaccent7" refType="h" fact="0.5443"/>
          <dgm:constr type="w" for="ch" forName="textaccent7" refType="w" fact="0.0166"/>
          <dgm:constr type="h" for="ch" forName="textaccent7" refType="h" fact="0.024"/>
          <dgm:constr type="l" for="ch" forName="image8" refType="w" fact="0.6123"/>
          <dgm:constr type="t" for="ch" forName="image8" refType="h" fact="0.5696"/>
          <dgm:constr type="w" for="ch" forName="image8" refType="w" fact="0.1425"/>
          <dgm:constr type="h" for="ch" forName="image8" refType="h" fact="0.2049"/>
          <dgm:constr type="l" for="ch" forName="text8" refType="w" fact="0.7349"/>
          <dgm:constr type="t" for="ch" forName="text8" refType="h" fact="0.4574"/>
          <dgm:constr type="w" for="ch" forName="text8" refType="w" fact="0.1425"/>
          <dgm:constr type="h" for="ch" forName="text8" refType="h" fact="0.2049"/>
          <dgm:constr type="l" for="ch" forName="imageaccent8" refType="w" fact="0.7367"/>
          <dgm:constr type="t" for="ch" forName="imageaccent8" refType="h" fact="0.6595"/>
          <dgm:constr type="w" for="ch" forName="imageaccent8" refType="w" fact="0.0166"/>
          <dgm:constr type="h" for="ch" forName="imageaccent8" refType="h" fact="0.024"/>
          <dgm:constr type="l" for="ch" forName="textaccent8" refType="w" fact="0.7631"/>
          <dgm:constr type="t" for="ch" forName="textaccent8" refType="h" fact="0.6369"/>
          <dgm:constr type="w" for="ch" forName="textaccent8" refType="w" fact="0.0166"/>
          <dgm:constr type="h" for="ch" forName="textaccent8" refType="h" fact="0.024"/>
          <dgm:constr type="l" for="ch" forName="text9" refType="w" fact="0.7354"/>
          <dgm:constr type="t" for="ch" forName="text9" refType="h" fact="0.0044"/>
          <dgm:constr type="w" for="ch" forName="text9" refType="w" fact="0.1425"/>
          <dgm:constr type="h" for="ch" forName="text9" refType="h" fact="0.2049"/>
          <dgm:constr type="l" for="ch" forName="textaccent9" refType="w" fact="0.8339"/>
          <dgm:constr type="t" for="ch" forName="textaccent9" refType="h" fact="0.1846"/>
          <dgm:constr type="w" for="ch" forName="textaccent9" refType="w" fact="0.0166"/>
          <dgm:constr type="h" for="ch" forName="textaccent9" refType="h" fact="0.024"/>
          <dgm:constr type="l" for="ch" forName="image9" refType="w" fact="0.7354"/>
          <dgm:constr type="t" for="ch" forName="image9" refType="h" fact="0.2306"/>
          <dgm:constr type="w" for="ch" forName="image9" refType="w" fact="0.1425"/>
          <dgm:constr type="h" for="ch" forName="image9" refType="h" fact="0.2049"/>
          <dgm:constr type="l" for="ch" forName="imageaccent9" refType="w" fact="0.8339"/>
          <dgm:constr type="t" for="ch" forName="imageaccent9" refType="h" fact="0.2318"/>
          <dgm:constr type="w" for="ch" forName="imageaccent9" refType="w" fact="0.0166"/>
          <dgm:constr type="h" for="ch" forName="imageaccent9" refType="h" fact="0.024"/>
          <dgm:constr type="l" for="ch" forName="image10" refType="w" fact="0.2446"/>
          <dgm:constr type="t" for="ch" forName="image10" refType="h" fact="0.6805"/>
          <dgm:constr type="w" for="ch" forName="image10" refType="w" fact="0.1425"/>
          <dgm:constr type="h" for="ch" forName="image10" refType="h" fact="0.2049"/>
          <dgm:constr type="l" for="ch" forName="text10" refType="w" fact="0.3672"/>
          <dgm:constr type="t" for="ch" forName="text10" refType="h" fact="0.5683"/>
          <dgm:constr type="w" for="ch" forName="text10" refType="w" fact="0.1425"/>
          <dgm:constr type="h" for="ch" forName="text10" refType="h" fact="0.2049"/>
          <dgm:constr type="l" for="ch" forName="imageaccent10" refType="w" fact="0.369"/>
          <dgm:constr type="t" for="ch" forName="imageaccent10" refType="h" fact="0.7704"/>
          <dgm:constr type="w" for="ch" forName="imageaccent10" refType="w" fact="0.0166"/>
          <dgm:constr type="h" for="ch" forName="imageaccent10" refType="h" fact="0.024"/>
          <dgm:constr type="l" for="ch" forName="textaccent10" refType="w" fact="0.3954"/>
          <dgm:constr type="t" for="ch" forName="textaccent10" refType="h" fact="0.7478"/>
          <dgm:constr type="w" for="ch" forName="textaccent10" refType="w" fact="0.0166"/>
          <dgm:constr type="h" for="ch" forName="textaccent10" refType="h" fact="0.024"/>
          <dgm:constr type="l" for="ch" forName="text11" refType="w" fact="0.612"/>
          <dgm:constr type="t" for="ch" forName="text11" refType="h" fact="0.7951"/>
          <dgm:constr type="w" for="ch" forName="text11" refType="w" fact="0.1425"/>
          <dgm:constr type="h" for="ch" forName="text11" refType="h" fact="0.2049"/>
          <dgm:constr type="l" for="ch" forName="image11" refType="w" fact="0.4894"/>
          <dgm:constr type="t" for="ch" forName="image11" refType="h" fact="0.6816"/>
          <dgm:constr type="w" for="ch" forName="image11" refType="w" fact="0.1425"/>
          <dgm:constr type="h" for="ch" forName="image11" refType="h" fact="0.2049"/>
          <dgm:constr type="l" for="ch" forName="imageaccent11" refType="w" fact="0.5874"/>
          <dgm:constr type="t" for="ch" forName="imageaccent11" refType="h" fact="0.8589"/>
          <dgm:constr type="w" for="ch" forName="imageaccent11" refType="w" fact="0.0166"/>
          <dgm:constr type="h" for="ch" forName="imageaccent11" refType="h" fact="0.024"/>
          <dgm:constr type="l" for="ch" forName="textaccent11" refType="w" fact="0.6154"/>
          <dgm:constr type="t" for="ch" forName="textaccent11" refType="h" fact="0.8863"/>
          <dgm:constr type="w" for="ch" forName="textaccent11" refType="w" fact="0.0166"/>
          <dgm:constr type="h" for="ch" forName="textaccent11" refType="h" fact="0.024"/>
          <dgm:constr type="l" for="ch" forName="text12" refType="w" fact="0.735"/>
          <dgm:constr type="t" for="ch" forName="text12" refType="h" fact="0.684"/>
          <dgm:constr type="w" for="ch" forName="text12" refType="w" fact="0.1425"/>
          <dgm:constr type="h" for="ch" forName="text12" refType="h" fact="0.2049"/>
          <dgm:constr type="l" for="ch" forName="image12" refType="w" fact="0.8575"/>
          <dgm:constr type="t" for="ch" forName="image12" refType="h" fact="0.5718"/>
          <dgm:constr type="w" for="ch" forName="image12" refType="w" fact="0.1425"/>
          <dgm:constr type="h" for="ch" forName="image12" refType="h" fact="0.2049"/>
          <dgm:constr type="l" for="ch" forName="textaccent12" refType="w" fact="0.8594"/>
          <dgm:constr type="t" for="ch" forName="textaccent12" refType="h" fact="0.7739"/>
          <dgm:constr type="w" for="ch" forName="textaccent12" refType="w" fact="0.0166"/>
          <dgm:constr type="h" for="ch" forName="textaccent12" refType="h" fact="0.024"/>
          <dgm:constr type="l" for="ch" forName="imageaccent12" refType="w" fact="0.8858"/>
          <dgm:constr type="t" for="ch" forName="imageaccent12" refType="h" fact="0.7513"/>
          <dgm:constr type="w" for="ch" forName="imageaccent12" refType="w" fact="0.0166"/>
          <dgm:constr type="h" for="ch" forName="imageaccent12" refType="h" fact="0.024"/>
        </dgm:constrLst>
      </dgm:else>
    </dgm:choose>
    <dgm:forEach name="wrapper" axis="self" ptType="parTrans">
      <dgm:forEach name="wrapper2" axis="self" ptType="sibTrans" st="2">
        <dgm:forEach name="textRepeat" axis="self">
          <dgm:layoutNode name="textRepeatNode" styleLbl="alignNode1">
            <dgm:varLst>
              <dgm:chMax val="0"/>
              <dgm:chPref val="0"/>
              <dgm:bulletEnabled val="1"/>
            </dgm:varLst>
            <dgm:alg type="tx"/>
            <dgm:shape xmlns:r="http://schemas.openxmlformats.org/officeDocument/2006/relationships" type="hexagon" r:blip="">
              <dgm:adjLst>
                <dgm:adj idx="1" val="0.25"/>
                <dgm:adj idx="2" val="1.1547"/>
              </dgm:adjLst>
            </dgm:shape>
            <dgm:presOf axis="desOrSelf" ptType="node"/>
            <dgm:constrLst>
              <dgm:constr type="lMarg" refType="primFontSz" fact="0"/>
              <dgm:constr type="rMarg" refType="primFontSz" fact="0"/>
              <dgm:constr type="tMarg" refType="primFontSz" fact="0.1"/>
              <dgm:constr type="bMarg" refType="primFontSz" fact="0.1"/>
            </dgm:constrLst>
            <dgm:ruleLst>
              <dgm:rule type="primFontSz" val="5" fact="NaN" max="NaN"/>
            </dgm:ruleLst>
          </dgm:layoutNode>
        </dgm:forEach>
        <dgm:forEach name="accentRepeat" axis="self">
          <dgm:layoutNode name="accentRepeatNode" styleLbl="solidAlignAcc1">
            <dgm:alg type="sp"/>
            <dgm:shape xmlns:r="http://schemas.openxmlformats.org/officeDocument/2006/relationships" type="hexagon" r:blip="">
              <dgm:adjLst>
                <dgm:adj idx="1" val="0.25"/>
                <dgm:adj idx="2" val="1.1547"/>
              </dgm:adjLst>
            </dgm:shape>
            <dgm:presOf/>
          </dgm:layoutNode>
        </dgm:forEach>
        <dgm:forEach name="imageRepeat" axis="self">
          <dgm:layoutNode name="imageRepeatNode" styleLbl="alignAcc1">
            <dgm:alg type="sp"/>
            <dgm:shape xmlns:r="http://schemas.openxmlformats.org/officeDocument/2006/relationships" type="hexagon" r:blip="" blipPhldr="1">
              <dgm:adjLst>
                <dgm:adj idx="1" val="0.25"/>
                <dgm:adj idx="2" val="1.1547"/>
              </dgm:adjLst>
            </dgm:shape>
            <dgm:presOf axis="self"/>
          </dgm:layoutNode>
        </dgm:forEach>
      </dgm:forEach>
    </dgm:forEach>
    <dgm:forEach name="Name14" axis="ch" ptType="node" cnt="1">
      <dgm:layoutNode name="text1">
        <dgm:alg type="sp"/>
        <dgm:shape xmlns:r="http://schemas.openxmlformats.org/officeDocument/2006/relationships" r:blip="">
          <dgm:adjLst/>
        </dgm:shape>
        <dgm:presOf/>
        <dgm:constrLst/>
        <dgm:forEach name="Name15" ref="textRepeat"/>
      </dgm:layoutNode>
      <dgm:layoutNode name="textaccent1">
        <dgm:alg type="sp"/>
        <dgm:shape xmlns:r="http://schemas.openxmlformats.org/officeDocument/2006/relationships" r:blip="">
          <dgm:adjLst/>
        </dgm:shape>
        <dgm:presOf/>
        <dgm:constrLst/>
        <dgm:forEach name="Name16" ref="accentRepeat"/>
      </dgm:layoutNode>
    </dgm:forEach>
    <dgm:forEach name="Name17" axis="ch" ptType="sibTrans" hideLastTrans="0" cnt="1">
      <dgm:layoutNode name="image1">
        <dgm:alg type="sp"/>
        <dgm:shape xmlns:r="http://schemas.openxmlformats.org/officeDocument/2006/relationships" r:blip="">
          <dgm:adjLst/>
        </dgm:shape>
        <dgm:presOf/>
        <dgm:constrLst/>
        <dgm:forEach name="Name18" ref="imageRepeat"/>
      </dgm:layoutNode>
      <dgm:layoutNode name="imageaccent1">
        <dgm:alg type="sp"/>
        <dgm:shape xmlns:r="http://schemas.openxmlformats.org/officeDocument/2006/relationships" r:blip="">
          <dgm:adjLst/>
        </dgm:shape>
        <dgm:presOf/>
        <dgm:constrLst/>
        <dgm:forEach name="Name19" ref="accentRepeat"/>
      </dgm:layoutNode>
    </dgm:forEach>
    <dgm:forEach name="Name20" axis="ch" ptType="node" st="2" cnt="1">
      <dgm:layoutNode name="text2">
        <dgm:alg type="sp"/>
        <dgm:shape xmlns:r="http://schemas.openxmlformats.org/officeDocument/2006/relationships" r:blip="">
          <dgm:adjLst/>
        </dgm:shape>
        <dgm:presOf/>
        <dgm:constrLst/>
        <dgm:forEach name="Name21" ref="textRepeat"/>
      </dgm:layoutNode>
      <dgm:layoutNode name="textaccent2">
        <dgm:alg type="sp"/>
        <dgm:shape xmlns:r="http://schemas.openxmlformats.org/officeDocument/2006/relationships" r:blip="">
          <dgm:adjLst/>
        </dgm:shape>
        <dgm:presOf/>
        <dgm:constrLst/>
        <dgm:forEach name="Name22" ref="accentRepeat"/>
      </dgm:layoutNode>
    </dgm:forEach>
    <dgm:forEach name="Name23" axis="ch" ptType="sibTrans" hideLastTrans="0" st="2" cnt="1">
      <dgm:layoutNode name="image2">
        <dgm:alg type="sp"/>
        <dgm:shape xmlns:r="http://schemas.openxmlformats.org/officeDocument/2006/relationships" r:blip="">
          <dgm:adjLst/>
        </dgm:shape>
        <dgm:presOf/>
        <dgm:constrLst/>
        <dgm:forEach name="Name24" ref="imageRepeat"/>
      </dgm:layoutNode>
      <dgm:layoutNode name="imageaccent2">
        <dgm:alg type="sp"/>
        <dgm:shape xmlns:r="http://schemas.openxmlformats.org/officeDocument/2006/relationships" r:blip="">
          <dgm:adjLst/>
        </dgm:shape>
        <dgm:presOf/>
        <dgm:constrLst/>
        <dgm:forEach name="Name25" ref="accentRepeat"/>
      </dgm:layoutNode>
    </dgm:forEach>
    <dgm:forEach name="Name26" axis="ch" ptType="node" st="3" cnt="1">
      <dgm:layoutNode name="text3">
        <dgm:alg type="sp"/>
        <dgm:shape xmlns:r="http://schemas.openxmlformats.org/officeDocument/2006/relationships" r:blip="">
          <dgm:adjLst/>
        </dgm:shape>
        <dgm:presOf/>
        <dgm:constrLst/>
        <dgm:forEach name="Name27" ref="textRepeat"/>
      </dgm:layoutNode>
      <dgm:layoutNode name="textaccent3">
        <dgm:alg type="sp"/>
        <dgm:shape xmlns:r="http://schemas.openxmlformats.org/officeDocument/2006/relationships" r:blip="">
          <dgm:adjLst/>
        </dgm:shape>
        <dgm:presOf/>
        <dgm:constrLst/>
        <dgm:forEach name="Name28" ref="accentRepeat"/>
      </dgm:layoutNode>
    </dgm:forEach>
    <dgm:forEach name="Name29" axis="ch" ptType="sibTrans" hideLastTrans="0" st="3" cnt="1">
      <dgm:layoutNode name="image3">
        <dgm:alg type="sp"/>
        <dgm:shape xmlns:r="http://schemas.openxmlformats.org/officeDocument/2006/relationships" r:blip="">
          <dgm:adjLst/>
        </dgm:shape>
        <dgm:presOf/>
        <dgm:constrLst/>
        <dgm:forEach name="Name30" ref="imageRepeat"/>
      </dgm:layoutNode>
      <dgm:layoutNode name="imageaccent3">
        <dgm:alg type="sp"/>
        <dgm:shape xmlns:r="http://schemas.openxmlformats.org/officeDocument/2006/relationships" r:blip="">
          <dgm:adjLst/>
        </dgm:shape>
        <dgm:presOf/>
        <dgm:constrLst/>
        <dgm:forEach name="Name31" ref="accentRepeat"/>
      </dgm:layoutNode>
    </dgm:forEach>
    <dgm:forEach name="Name32" axis="ch" ptType="node" st="4" cnt="1">
      <dgm:layoutNode name="text4">
        <dgm:alg type="sp"/>
        <dgm:shape xmlns:r="http://schemas.openxmlformats.org/officeDocument/2006/relationships" r:blip="">
          <dgm:adjLst/>
        </dgm:shape>
        <dgm:presOf/>
        <dgm:constrLst/>
        <dgm:forEach name="Name33" ref="textRepeat"/>
      </dgm:layoutNode>
      <dgm:layoutNode name="textaccent4">
        <dgm:alg type="sp"/>
        <dgm:shape xmlns:r="http://schemas.openxmlformats.org/officeDocument/2006/relationships" r:blip="">
          <dgm:adjLst/>
        </dgm:shape>
        <dgm:presOf/>
        <dgm:constrLst/>
        <dgm:forEach name="Name34" ref="accentRepeat"/>
      </dgm:layoutNode>
    </dgm:forEach>
    <dgm:forEach name="Name35" axis="ch" ptType="sibTrans" hideLastTrans="0" st="4" cnt="1">
      <dgm:layoutNode name="image4">
        <dgm:alg type="sp"/>
        <dgm:shape xmlns:r="http://schemas.openxmlformats.org/officeDocument/2006/relationships" r:blip="">
          <dgm:adjLst/>
        </dgm:shape>
        <dgm:presOf/>
        <dgm:constrLst/>
        <dgm:forEach name="Name36" ref="imageRepeat"/>
      </dgm:layoutNode>
      <dgm:layoutNode name="imageaccent4">
        <dgm:alg type="sp"/>
        <dgm:shape xmlns:r="http://schemas.openxmlformats.org/officeDocument/2006/relationships" r:blip="">
          <dgm:adjLst/>
        </dgm:shape>
        <dgm:presOf/>
        <dgm:constrLst/>
        <dgm:forEach name="Name37" ref="accentRepeat"/>
      </dgm:layoutNode>
    </dgm:forEach>
    <dgm:forEach name="Name38" axis="ch" ptType="node" st="5" cnt="1">
      <dgm:layoutNode name="text5">
        <dgm:alg type="sp"/>
        <dgm:shape xmlns:r="http://schemas.openxmlformats.org/officeDocument/2006/relationships" r:blip="">
          <dgm:adjLst/>
        </dgm:shape>
        <dgm:presOf/>
        <dgm:constrLst/>
        <dgm:forEach name="Name39" ref="textRepeat"/>
      </dgm:layoutNode>
      <dgm:layoutNode name="textaccent5">
        <dgm:alg type="sp"/>
        <dgm:shape xmlns:r="http://schemas.openxmlformats.org/officeDocument/2006/relationships" r:blip="">
          <dgm:adjLst/>
        </dgm:shape>
        <dgm:presOf/>
        <dgm:constrLst/>
        <dgm:forEach name="Name40" ref="accentRepeat"/>
      </dgm:layoutNode>
    </dgm:forEach>
    <dgm:forEach name="Name41" axis="ch" ptType="sibTrans" hideLastTrans="0" st="5" cnt="1">
      <dgm:layoutNode name="image5">
        <dgm:alg type="sp"/>
        <dgm:shape xmlns:r="http://schemas.openxmlformats.org/officeDocument/2006/relationships" r:blip="">
          <dgm:adjLst/>
        </dgm:shape>
        <dgm:presOf/>
        <dgm:constrLst/>
        <dgm:forEach name="Name42" ref="imageRepeat"/>
      </dgm:layoutNode>
      <dgm:layoutNode name="imageaccent5">
        <dgm:alg type="sp"/>
        <dgm:shape xmlns:r="http://schemas.openxmlformats.org/officeDocument/2006/relationships" r:blip="">
          <dgm:adjLst/>
        </dgm:shape>
        <dgm:presOf/>
        <dgm:constrLst/>
        <dgm:forEach name="Name43" ref="accentRepeat"/>
      </dgm:layoutNode>
    </dgm:forEach>
    <dgm:forEach name="Name44" axis="ch" ptType="node" st="6" cnt="1">
      <dgm:layoutNode name="text6">
        <dgm:alg type="sp"/>
        <dgm:shape xmlns:r="http://schemas.openxmlformats.org/officeDocument/2006/relationships" r:blip="">
          <dgm:adjLst/>
        </dgm:shape>
        <dgm:presOf/>
        <dgm:constrLst/>
        <dgm:forEach name="Name45" ref="textRepeat"/>
      </dgm:layoutNode>
      <dgm:layoutNode name="textaccent6">
        <dgm:alg type="sp"/>
        <dgm:shape xmlns:r="http://schemas.openxmlformats.org/officeDocument/2006/relationships" r:blip="">
          <dgm:adjLst/>
        </dgm:shape>
        <dgm:presOf/>
        <dgm:constrLst/>
        <dgm:forEach name="Name46" ref="accentRepeat"/>
      </dgm:layoutNode>
    </dgm:forEach>
    <dgm:forEach name="Name47" axis="ch" ptType="sibTrans" hideLastTrans="0" st="6" cnt="1">
      <dgm:layoutNode name="image6">
        <dgm:alg type="sp"/>
        <dgm:shape xmlns:r="http://schemas.openxmlformats.org/officeDocument/2006/relationships" r:blip="">
          <dgm:adjLst/>
        </dgm:shape>
        <dgm:presOf/>
        <dgm:constrLst/>
        <dgm:forEach name="Name48" ref="imageRepeat"/>
      </dgm:layoutNode>
      <dgm:layoutNode name="imageaccent6">
        <dgm:alg type="sp"/>
        <dgm:shape xmlns:r="http://schemas.openxmlformats.org/officeDocument/2006/relationships" r:blip="">
          <dgm:adjLst/>
        </dgm:shape>
        <dgm:presOf/>
        <dgm:constrLst/>
        <dgm:forEach name="Name49" ref="accentRepeat"/>
      </dgm:layoutNode>
    </dgm:forEach>
    <dgm:forEach name="Name50" axis="ch" ptType="node" st="7" cnt="1">
      <dgm:layoutNode name="text7">
        <dgm:alg type="sp"/>
        <dgm:shape xmlns:r="http://schemas.openxmlformats.org/officeDocument/2006/relationships" r:blip="">
          <dgm:adjLst/>
        </dgm:shape>
        <dgm:presOf/>
        <dgm:constrLst/>
        <dgm:forEach name="Name51" ref="textRepeat"/>
      </dgm:layoutNode>
      <dgm:layoutNode name="textaccent7">
        <dgm:alg type="sp"/>
        <dgm:shape xmlns:r="http://schemas.openxmlformats.org/officeDocument/2006/relationships" r:blip="">
          <dgm:adjLst/>
        </dgm:shape>
        <dgm:presOf/>
        <dgm:constrLst/>
        <dgm:forEach name="Name52" ref="accentRepeat"/>
      </dgm:layoutNode>
    </dgm:forEach>
    <dgm:forEach name="Name53" axis="ch" ptType="sibTrans" hideLastTrans="0" st="7" cnt="1">
      <dgm:layoutNode name="image7">
        <dgm:alg type="sp"/>
        <dgm:shape xmlns:r="http://schemas.openxmlformats.org/officeDocument/2006/relationships" r:blip="">
          <dgm:adjLst/>
        </dgm:shape>
        <dgm:presOf/>
        <dgm:constrLst/>
        <dgm:forEach name="Name54" ref="imageRepeat"/>
      </dgm:layoutNode>
      <dgm:layoutNode name="imageaccent7">
        <dgm:alg type="sp"/>
        <dgm:shape xmlns:r="http://schemas.openxmlformats.org/officeDocument/2006/relationships" r:blip="">
          <dgm:adjLst/>
        </dgm:shape>
        <dgm:presOf/>
        <dgm:constrLst/>
        <dgm:forEach name="Name55" ref="accentRepeat"/>
      </dgm:layoutNode>
    </dgm:forEach>
    <dgm:forEach name="Name56" axis="ch" ptType="node" st="8" cnt="1">
      <dgm:layoutNode name="text8">
        <dgm:alg type="sp"/>
        <dgm:shape xmlns:r="http://schemas.openxmlformats.org/officeDocument/2006/relationships" r:blip="">
          <dgm:adjLst/>
        </dgm:shape>
        <dgm:presOf/>
        <dgm:constrLst/>
        <dgm:forEach name="Name57" ref="textRepeat"/>
      </dgm:layoutNode>
      <dgm:layoutNode name="textaccent8">
        <dgm:alg type="sp"/>
        <dgm:shape xmlns:r="http://schemas.openxmlformats.org/officeDocument/2006/relationships" r:blip="">
          <dgm:adjLst/>
        </dgm:shape>
        <dgm:presOf/>
        <dgm:constrLst/>
        <dgm:forEach name="Name58" ref="accentRepeat"/>
      </dgm:layoutNode>
    </dgm:forEach>
    <dgm:forEach name="Name59" axis="ch" ptType="sibTrans" hideLastTrans="0" st="8" cnt="1">
      <dgm:layoutNode name="image8">
        <dgm:alg type="sp"/>
        <dgm:shape xmlns:r="http://schemas.openxmlformats.org/officeDocument/2006/relationships" r:blip="">
          <dgm:adjLst/>
        </dgm:shape>
        <dgm:presOf/>
        <dgm:constrLst/>
        <dgm:forEach name="Name60" ref="imageRepeat"/>
      </dgm:layoutNode>
      <dgm:layoutNode name="imageaccent8">
        <dgm:alg type="sp"/>
        <dgm:shape xmlns:r="http://schemas.openxmlformats.org/officeDocument/2006/relationships" r:blip="">
          <dgm:adjLst/>
        </dgm:shape>
        <dgm:presOf/>
        <dgm:constrLst/>
        <dgm:forEach name="Name61" ref="accentRepeat"/>
      </dgm:layoutNode>
    </dgm:forEach>
    <dgm:forEach name="Name62" axis="ch" ptType="node" st="9" cnt="1">
      <dgm:layoutNode name="text9">
        <dgm:alg type="sp"/>
        <dgm:shape xmlns:r="http://schemas.openxmlformats.org/officeDocument/2006/relationships" r:blip="">
          <dgm:adjLst/>
        </dgm:shape>
        <dgm:presOf/>
        <dgm:constrLst/>
        <dgm:forEach name="Name63" ref="textRepeat"/>
      </dgm:layoutNode>
      <dgm:layoutNode name="textaccent9">
        <dgm:alg type="sp"/>
        <dgm:shape xmlns:r="http://schemas.openxmlformats.org/officeDocument/2006/relationships" r:blip="">
          <dgm:adjLst/>
        </dgm:shape>
        <dgm:presOf/>
        <dgm:constrLst/>
        <dgm:forEach name="Name64" ref="accentRepeat"/>
      </dgm:layoutNode>
    </dgm:forEach>
    <dgm:forEach name="Name65" axis="ch" ptType="sibTrans" hideLastTrans="0" st="9" cnt="1">
      <dgm:layoutNode name="image9">
        <dgm:alg type="sp"/>
        <dgm:shape xmlns:r="http://schemas.openxmlformats.org/officeDocument/2006/relationships" r:blip="">
          <dgm:adjLst/>
        </dgm:shape>
        <dgm:presOf/>
        <dgm:constrLst/>
        <dgm:forEach name="Name66" ref="imageRepeat"/>
      </dgm:layoutNode>
      <dgm:layoutNode name="imageaccent9">
        <dgm:alg type="sp"/>
        <dgm:shape xmlns:r="http://schemas.openxmlformats.org/officeDocument/2006/relationships" r:blip="">
          <dgm:adjLst/>
        </dgm:shape>
        <dgm:presOf/>
        <dgm:constrLst/>
        <dgm:forEach name="Name67" ref="accentRepeat"/>
      </dgm:layoutNode>
    </dgm:forEach>
    <dgm:forEach name="Name68" axis="ch" ptType="node" st="10" cnt="1">
      <dgm:layoutNode name="text10">
        <dgm:alg type="sp"/>
        <dgm:shape xmlns:r="http://schemas.openxmlformats.org/officeDocument/2006/relationships" r:blip="">
          <dgm:adjLst/>
        </dgm:shape>
        <dgm:presOf/>
        <dgm:constrLst/>
        <dgm:forEach name="Name69" ref="textRepeat"/>
      </dgm:layoutNode>
      <dgm:layoutNode name="textaccent10">
        <dgm:alg type="sp"/>
        <dgm:shape xmlns:r="http://schemas.openxmlformats.org/officeDocument/2006/relationships" r:blip="">
          <dgm:adjLst/>
        </dgm:shape>
        <dgm:presOf/>
        <dgm:constrLst/>
        <dgm:forEach name="Name70" ref="accentRepeat"/>
      </dgm:layoutNode>
    </dgm:forEach>
    <dgm:forEach name="Name71" axis="ch" ptType="sibTrans" hideLastTrans="0" st="10" cnt="1">
      <dgm:layoutNode name="image10">
        <dgm:alg type="sp"/>
        <dgm:shape xmlns:r="http://schemas.openxmlformats.org/officeDocument/2006/relationships" r:blip="">
          <dgm:adjLst/>
        </dgm:shape>
        <dgm:presOf/>
        <dgm:constrLst/>
        <dgm:forEach name="Name72" ref="imageRepeat"/>
      </dgm:layoutNode>
      <dgm:layoutNode name="imageaccent10">
        <dgm:alg type="sp"/>
        <dgm:shape xmlns:r="http://schemas.openxmlformats.org/officeDocument/2006/relationships" r:blip="">
          <dgm:adjLst/>
        </dgm:shape>
        <dgm:presOf/>
        <dgm:constrLst/>
        <dgm:forEach name="Name73" ref="accentRepeat"/>
      </dgm:layoutNode>
    </dgm:forEach>
    <dgm:forEach name="Name74" axis="ch" ptType="node" st="11" cnt="1">
      <dgm:layoutNode name="text11">
        <dgm:alg type="sp"/>
        <dgm:shape xmlns:r="http://schemas.openxmlformats.org/officeDocument/2006/relationships" r:blip="">
          <dgm:adjLst/>
        </dgm:shape>
        <dgm:presOf/>
        <dgm:constrLst/>
        <dgm:forEach name="Name75" ref="textRepeat"/>
      </dgm:layoutNode>
      <dgm:layoutNode name="textaccent11">
        <dgm:alg type="sp"/>
        <dgm:shape xmlns:r="http://schemas.openxmlformats.org/officeDocument/2006/relationships" r:blip="">
          <dgm:adjLst/>
        </dgm:shape>
        <dgm:presOf/>
        <dgm:constrLst/>
        <dgm:forEach name="Name76" ref="accentRepeat"/>
      </dgm:layoutNode>
    </dgm:forEach>
    <dgm:forEach name="Name77" axis="ch" ptType="sibTrans" hideLastTrans="0" st="11" cnt="1">
      <dgm:layoutNode name="image11">
        <dgm:alg type="sp"/>
        <dgm:shape xmlns:r="http://schemas.openxmlformats.org/officeDocument/2006/relationships" r:blip="">
          <dgm:adjLst/>
        </dgm:shape>
        <dgm:presOf/>
        <dgm:constrLst/>
        <dgm:forEach name="Name78" ref="imageRepeat"/>
      </dgm:layoutNode>
      <dgm:layoutNode name="imageaccent11">
        <dgm:alg type="sp"/>
        <dgm:shape xmlns:r="http://schemas.openxmlformats.org/officeDocument/2006/relationships" r:blip="">
          <dgm:adjLst/>
        </dgm:shape>
        <dgm:presOf/>
        <dgm:constrLst/>
        <dgm:forEach name="Name79" ref="accentRepeat"/>
      </dgm:layoutNode>
    </dgm:forEach>
    <dgm:forEach name="Name80" axis="ch" ptType="node" st="12" cnt="1">
      <dgm:layoutNode name="text12">
        <dgm:alg type="sp"/>
        <dgm:shape xmlns:r="http://schemas.openxmlformats.org/officeDocument/2006/relationships" r:blip="">
          <dgm:adjLst/>
        </dgm:shape>
        <dgm:presOf/>
        <dgm:constrLst/>
        <dgm:forEach name="Name81" ref="textRepeat"/>
      </dgm:layoutNode>
      <dgm:layoutNode name="textaccent12">
        <dgm:alg type="sp"/>
        <dgm:shape xmlns:r="http://schemas.openxmlformats.org/officeDocument/2006/relationships" r:blip="">
          <dgm:adjLst/>
        </dgm:shape>
        <dgm:presOf/>
        <dgm:constrLst/>
        <dgm:forEach name="Name82" ref="accentRepeat"/>
      </dgm:layoutNode>
    </dgm:forEach>
    <dgm:forEach name="Name83" axis="ch" ptType="sibTrans" hideLastTrans="0" st="12" cnt="1">
      <dgm:layoutNode name="image12">
        <dgm:alg type="sp"/>
        <dgm:shape xmlns:r="http://schemas.openxmlformats.org/officeDocument/2006/relationships" r:blip="">
          <dgm:adjLst/>
        </dgm:shape>
        <dgm:presOf/>
        <dgm:constrLst/>
        <dgm:forEach name="Name84" ref="imageRepeat"/>
      </dgm:layoutNode>
      <dgm:layoutNode name="imageaccent12">
        <dgm:alg type="sp"/>
        <dgm:shape xmlns:r="http://schemas.openxmlformats.org/officeDocument/2006/relationships" r:blip="">
          <dgm:adjLst/>
        </dgm:shape>
        <dgm:presOf/>
        <dgm:constrLst/>
        <dgm:forEach name="Name85" ref="accentRepea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0.02792</cdr:x>
      <cdr:y>0.31324</cdr:y>
    </cdr:from>
    <cdr:to>
      <cdr:x>0.05996</cdr:x>
      <cdr:y>0.37364</cdr:y>
    </cdr:to>
    <cdr:sp macro="" textlink="">
      <cdr:nvSpPr>
        <cdr:cNvPr id="2" name="文本框 12">
          <a:extLst xmlns:a="http://schemas.openxmlformats.org/drawingml/2006/main">
            <a:ext uri="{FF2B5EF4-FFF2-40B4-BE49-F238E27FC236}">
              <a16:creationId xmlns:a16="http://schemas.microsoft.com/office/drawing/2014/main" id="{1C2D6B8C-C3F0-4BF3-9572-7C91BC3AF60A}"/>
            </a:ext>
          </a:extLst>
        </cdr:cNvPr>
        <cdr:cNvSpPr txBox="1"/>
      </cdr:nvSpPr>
      <cdr:spPr>
        <a:xfrm xmlns:a="http://schemas.openxmlformats.org/drawingml/2006/main" rot="16200000">
          <a:off x="224287" y="935080"/>
          <a:ext cx="184731"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GB" sz="900" dirty="0">
            <a:solidFill>
              <a:srgbClr val="214D79"/>
            </a:solidFill>
            <a:latin typeface="Arial" panose="020B0604020202020204" pitchFamily="34" charset="0"/>
            <a:cs typeface="Arial" panose="020B0604020202020204" pitchFamily="34" charset="0"/>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0.02792</cdr:x>
      <cdr:y>0.31324</cdr:y>
    </cdr:from>
    <cdr:to>
      <cdr:x>0.05996</cdr:x>
      <cdr:y>0.37364</cdr:y>
    </cdr:to>
    <cdr:sp macro="" textlink="">
      <cdr:nvSpPr>
        <cdr:cNvPr id="2" name="文本框 12">
          <a:extLst xmlns:a="http://schemas.openxmlformats.org/drawingml/2006/main">
            <a:ext uri="{FF2B5EF4-FFF2-40B4-BE49-F238E27FC236}">
              <a16:creationId xmlns:a16="http://schemas.microsoft.com/office/drawing/2014/main" id="{1C2D6B8C-C3F0-4BF3-9572-7C91BC3AF60A}"/>
            </a:ext>
          </a:extLst>
        </cdr:cNvPr>
        <cdr:cNvSpPr txBox="1"/>
      </cdr:nvSpPr>
      <cdr:spPr>
        <a:xfrm xmlns:a="http://schemas.openxmlformats.org/drawingml/2006/main" rot="16200000">
          <a:off x="224287" y="935080"/>
          <a:ext cx="184731"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GB" sz="900" dirty="0">
            <a:solidFill>
              <a:srgbClr val="214D79"/>
            </a:solidFill>
            <a:latin typeface="Arial" panose="020B0604020202020204" pitchFamily="34" charset="0"/>
            <a:cs typeface="Arial" panose="020B0604020202020204" pitchFamily="34" charset="0"/>
          </a:endParaRPr>
        </a:p>
      </cdr:txBody>
    </cdr:sp>
  </cdr:relSizeAnchor>
</c:userShapes>
</file>

<file path=ppt/drawings/drawing3.xml><?xml version="1.0" encoding="utf-8"?>
<c:userShapes xmlns:c="http://schemas.openxmlformats.org/drawingml/2006/chart">
  <cdr:relSizeAnchor xmlns:cdr="http://schemas.openxmlformats.org/drawingml/2006/chartDrawing">
    <cdr:from>
      <cdr:x>0.02792</cdr:x>
      <cdr:y>0.31324</cdr:y>
    </cdr:from>
    <cdr:to>
      <cdr:x>0.05996</cdr:x>
      <cdr:y>0.37364</cdr:y>
    </cdr:to>
    <cdr:sp macro="" textlink="">
      <cdr:nvSpPr>
        <cdr:cNvPr id="2" name="文本框 12">
          <a:extLst xmlns:a="http://schemas.openxmlformats.org/drawingml/2006/main">
            <a:ext uri="{FF2B5EF4-FFF2-40B4-BE49-F238E27FC236}">
              <a16:creationId xmlns:a16="http://schemas.microsoft.com/office/drawing/2014/main" id="{1C2D6B8C-C3F0-4BF3-9572-7C91BC3AF60A}"/>
            </a:ext>
          </a:extLst>
        </cdr:cNvPr>
        <cdr:cNvSpPr txBox="1"/>
      </cdr:nvSpPr>
      <cdr:spPr>
        <a:xfrm xmlns:a="http://schemas.openxmlformats.org/drawingml/2006/main" rot="16200000">
          <a:off x="224287" y="935080"/>
          <a:ext cx="184731"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GB" sz="900" dirty="0">
            <a:solidFill>
              <a:srgbClr val="214D79"/>
            </a:solidFill>
            <a:latin typeface="Arial" panose="020B0604020202020204" pitchFamily="34" charset="0"/>
            <a:cs typeface="Arial" panose="020B0604020202020204" pitchFamily="34" charset="0"/>
          </a:endParaRPr>
        </a:p>
      </cdr:txBody>
    </cdr:sp>
  </cdr:relSizeAnchor>
</c:userShapes>
</file>

<file path=ppt/drawings/drawing4.xml><?xml version="1.0" encoding="utf-8"?>
<c:userShapes xmlns:c="http://schemas.openxmlformats.org/drawingml/2006/chart">
  <cdr:relSizeAnchor xmlns:cdr="http://schemas.openxmlformats.org/drawingml/2006/chartDrawing">
    <cdr:from>
      <cdr:x>0.02792</cdr:x>
      <cdr:y>0.31324</cdr:y>
    </cdr:from>
    <cdr:to>
      <cdr:x>0.05996</cdr:x>
      <cdr:y>0.37364</cdr:y>
    </cdr:to>
    <cdr:sp macro="" textlink="">
      <cdr:nvSpPr>
        <cdr:cNvPr id="2" name="文本框 12">
          <a:extLst xmlns:a="http://schemas.openxmlformats.org/drawingml/2006/main">
            <a:ext uri="{FF2B5EF4-FFF2-40B4-BE49-F238E27FC236}">
              <a16:creationId xmlns:a16="http://schemas.microsoft.com/office/drawing/2014/main" id="{1C2D6B8C-C3F0-4BF3-9572-7C91BC3AF60A}"/>
            </a:ext>
          </a:extLst>
        </cdr:cNvPr>
        <cdr:cNvSpPr txBox="1"/>
      </cdr:nvSpPr>
      <cdr:spPr>
        <a:xfrm xmlns:a="http://schemas.openxmlformats.org/drawingml/2006/main" rot="16200000">
          <a:off x="224287" y="935080"/>
          <a:ext cx="184731" cy="230832"/>
        </a:xfrm>
        <a:prstGeom xmlns:a="http://schemas.openxmlformats.org/drawingml/2006/main" prst="rect">
          <a:avLst/>
        </a:prstGeom>
        <a:noFill xmlns:a="http://schemas.openxmlformats.org/drawingml/2006/main"/>
      </cdr:spPr>
      <cdr:txBody>
        <a:bodyPr xmlns:a="http://schemas.openxmlformats.org/drawingml/2006/main" wrap="none" rtlCol="0">
          <a:spAutoFit/>
        </a:bodyPr>
        <a:lstStyle xmlns:a="http://schemas.openxmlformats.org/drawingml/2006/main">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endParaRPr lang="en-GB" sz="900" dirty="0">
            <a:solidFill>
              <a:srgbClr val="214D79"/>
            </a:solidFill>
            <a:latin typeface="Arial" panose="020B0604020202020204" pitchFamily="34" charset="0"/>
            <a:cs typeface="Arial" panose="020B0604020202020204" pitchFamily="34" charset="0"/>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5077" cy="496729"/>
          </a:xfrm>
          <a:prstGeom prst="rect">
            <a:avLst/>
          </a:prstGeom>
        </p:spPr>
        <p:txBody>
          <a:bodyPr vert="horz" lIns="91440" tIns="45720" rIns="91440" bIns="45720" rtlCol="0"/>
          <a:lstStyle>
            <a:lvl1pPr algn="l">
              <a:defRPr sz="1200"/>
            </a:lvl1pPr>
          </a:lstStyle>
          <a:p>
            <a:endParaRPr lang="zh-CN" altLang="en-US">
              <a:latin typeface="Arial" panose="020B0604020202020204" pitchFamily="34" charset="0"/>
            </a:endParaRPr>
          </a:p>
        </p:txBody>
      </p:sp>
      <p:sp>
        <p:nvSpPr>
          <p:cNvPr id="3" name="日期占位符 2"/>
          <p:cNvSpPr>
            <a:spLocks noGrp="1"/>
          </p:cNvSpPr>
          <p:nvPr>
            <p:ph type="dt" sz="quarter" idx="1"/>
          </p:nvPr>
        </p:nvSpPr>
        <p:spPr>
          <a:xfrm>
            <a:off x="3851010" y="0"/>
            <a:ext cx="2945076" cy="496729"/>
          </a:xfrm>
          <a:prstGeom prst="rect">
            <a:avLst/>
          </a:prstGeom>
        </p:spPr>
        <p:txBody>
          <a:bodyPr vert="horz" lIns="91440" tIns="45720" rIns="91440" bIns="45720" rtlCol="0"/>
          <a:lstStyle>
            <a:lvl1pPr algn="r">
              <a:defRPr sz="1200"/>
            </a:lvl1pPr>
          </a:lstStyle>
          <a:p>
            <a:fld id="{61A77DDD-4CDD-4478-BF05-FFF1599CE365}" type="datetimeFigureOut">
              <a:rPr lang="zh-CN" altLang="en-US" smtClean="0">
                <a:latin typeface="Arial" panose="020B0604020202020204" pitchFamily="34" charset="0"/>
              </a:rPr>
              <a:t>2024/10/30</a:t>
            </a:fld>
            <a:endParaRPr lang="zh-CN" altLang="en-US">
              <a:latin typeface="Arial" panose="020B0604020202020204" pitchFamily="34" charset="0"/>
            </a:endParaRPr>
          </a:p>
        </p:txBody>
      </p:sp>
      <p:sp>
        <p:nvSpPr>
          <p:cNvPr id="4" name="页脚占位符 3"/>
          <p:cNvSpPr>
            <a:spLocks noGrp="1"/>
          </p:cNvSpPr>
          <p:nvPr>
            <p:ph type="ftr" sz="quarter" idx="2"/>
          </p:nvPr>
        </p:nvSpPr>
        <p:spPr>
          <a:xfrm>
            <a:off x="0" y="9428323"/>
            <a:ext cx="2945077" cy="496728"/>
          </a:xfrm>
          <a:prstGeom prst="rect">
            <a:avLst/>
          </a:prstGeom>
        </p:spPr>
        <p:txBody>
          <a:bodyPr vert="horz" lIns="91440" tIns="45720" rIns="91440" bIns="45720" rtlCol="0" anchor="b"/>
          <a:lstStyle>
            <a:lvl1pPr algn="l">
              <a:defRPr sz="1200"/>
            </a:lvl1pPr>
          </a:lstStyle>
          <a:p>
            <a:endParaRPr lang="zh-CN" altLang="en-US">
              <a:latin typeface="Arial" panose="020B0604020202020204" pitchFamily="34" charset="0"/>
            </a:endParaRPr>
          </a:p>
        </p:txBody>
      </p:sp>
      <p:sp>
        <p:nvSpPr>
          <p:cNvPr id="5" name="灯片编号占位符 4"/>
          <p:cNvSpPr>
            <a:spLocks noGrp="1"/>
          </p:cNvSpPr>
          <p:nvPr>
            <p:ph type="sldNum" sz="quarter" idx="3"/>
          </p:nvPr>
        </p:nvSpPr>
        <p:spPr>
          <a:xfrm>
            <a:off x="3851010" y="9428323"/>
            <a:ext cx="2945076" cy="496728"/>
          </a:xfrm>
          <a:prstGeom prst="rect">
            <a:avLst/>
          </a:prstGeom>
        </p:spPr>
        <p:txBody>
          <a:bodyPr vert="horz" lIns="91440" tIns="45720" rIns="91440" bIns="45720" rtlCol="0" anchor="b"/>
          <a:lstStyle>
            <a:lvl1pPr algn="r">
              <a:defRPr sz="1200"/>
            </a:lvl1pPr>
          </a:lstStyle>
          <a:p>
            <a:fld id="{9FAF2169-351E-467D-A6F3-32E8CC4324C6}" type="slidenum">
              <a:rPr lang="zh-CN" altLang="en-US" smtClean="0">
                <a:latin typeface="Arial" panose="020B0604020202020204" pitchFamily="34" charset="0"/>
              </a:rPr>
              <a:t>‹#›</a:t>
            </a:fld>
            <a:endParaRPr lang="zh-CN" altLang="en-US">
              <a:latin typeface="Arial" panose="020B0604020202020204" pitchFamily="34" charset="0"/>
            </a:endParaRPr>
          </a:p>
        </p:txBody>
      </p:sp>
    </p:spTree>
    <p:extLst>
      <p:ext uri="{BB962C8B-B14F-4D97-AF65-F5344CB8AC3E}">
        <p14:creationId xmlns:p14="http://schemas.microsoft.com/office/powerpoint/2010/main" val="3081711262"/>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1"/>
            <a:ext cx="2945659" cy="496332"/>
          </a:xfrm>
          <a:prstGeom prst="rect">
            <a:avLst/>
          </a:prstGeom>
        </p:spPr>
        <p:txBody>
          <a:bodyPr vert="horz" lIns="91440" tIns="45720" rIns="91440" bIns="45720" rtlCol="0"/>
          <a:lstStyle>
            <a:lvl1pPr algn="l">
              <a:defRPr sz="1200"/>
            </a:lvl1pPr>
          </a:lstStyle>
          <a:p>
            <a:endParaRPr lang="zh-CN" altLang="en-US">
              <a:latin typeface="Arial" panose="020B0604020202020204" pitchFamily="34" charset="0"/>
            </a:endParaRPr>
          </a:p>
        </p:txBody>
      </p:sp>
      <p:sp>
        <p:nvSpPr>
          <p:cNvPr id="3" name="日期占位符 2"/>
          <p:cNvSpPr>
            <a:spLocks noGrp="1"/>
          </p:cNvSpPr>
          <p:nvPr>
            <p:ph type="dt" idx="1"/>
          </p:nvPr>
        </p:nvSpPr>
        <p:spPr>
          <a:xfrm>
            <a:off x="3850443" y="1"/>
            <a:ext cx="2945659" cy="496332"/>
          </a:xfrm>
          <a:prstGeom prst="rect">
            <a:avLst/>
          </a:prstGeom>
        </p:spPr>
        <p:txBody>
          <a:bodyPr vert="horz" lIns="91440" tIns="45720" rIns="91440" bIns="45720" rtlCol="0"/>
          <a:lstStyle>
            <a:lvl1pPr algn="r">
              <a:defRPr sz="1200"/>
            </a:lvl1pPr>
          </a:lstStyle>
          <a:p>
            <a:fld id="{859FF0DA-C57C-45D3-A09D-CFC2841A993C}" type="datetimeFigureOut">
              <a:rPr lang="zh-CN" altLang="en-US" smtClean="0">
                <a:latin typeface="Arial" panose="020B0604020202020204" pitchFamily="34" charset="0"/>
              </a:rPr>
              <a:pPr/>
              <a:t>2024/10/30</a:t>
            </a:fld>
            <a:endParaRPr lang="zh-CN" altLang="en-US">
              <a:latin typeface="Arial" panose="020B0604020202020204" pitchFamily="34" charset="0"/>
            </a:endParaRPr>
          </a:p>
        </p:txBody>
      </p:sp>
      <p:sp>
        <p:nvSpPr>
          <p:cNvPr id="4" name="幻灯片图像占位符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zh-CN" altLang="en-US">
              <a:latin typeface="Arial" panose="020B0604020202020204" pitchFamily="34" charset="0"/>
            </a:endParaRPr>
          </a:p>
        </p:txBody>
      </p:sp>
      <p:sp>
        <p:nvSpPr>
          <p:cNvPr id="5" name="备注占位符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9428584"/>
            <a:ext cx="2945659" cy="496332"/>
          </a:xfrm>
          <a:prstGeom prst="rect">
            <a:avLst/>
          </a:prstGeom>
        </p:spPr>
        <p:txBody>
          <a:bodyPr vert="horz" lIns="91440" tIns="45720" rIns="91440" bIns="45720" rtlCol="0" anchor="b"/>
          <a:lstStyle>
            <a:lvl1pPr algn="l">
              <a:defRPr sz="1200"/>
            </a:lvl1pPr>
          </a:lstStyle>
          <a:p>
            <a:endParaRPr lang="zh-CN" altLang="en-US">
              <a:latin typeface="Arial" panose="020B0604020202020204" pitchFamily="34" charset="0"/>
            </a:endParaRPr>
          </a:p>
        </p:txBody>
      </p:sp>
      <p:sp>
        <p:nvSpPr>
          <p:cNvPr id="7" name="灯片编号占位符 6"/>
          <p:cNvSpPr>
            <a:spLocks noGrp="1"/>
          </p:cNvSpPr>
          <p:nvPr>
            <p:ph type="sldNum" sz="quarter" idx="5"/>
          </p:nvPr>
        </p:nvSpPr>
        <p:spPr>
          <a:xfrm>
            <a:off x="3850443" y="9428584"/>
            <a:ext cx="2945659" cy="496332"/>
          </a:xfrm>
          <a:prstGeom prst="rect">
            <a:avLst/>
          </a:prstGeom>
        </p:spPr>
        <p:txBody>
          <a:bodyPr vert="horz" lIns="91440" tIns="45720" rIns="91440" bIns="45720" rtlCol="0" anchor="b"/>
          <a:lstStyle>
            <a:lvl1pPr algn="r">
              <a:defRPr sz="1200"/>
            </a:lvl1pPr>
          </a:lstStyle>
          <a:p>
            <a:fld id="{E604AB32-8F39-4CAD-9C4E-C0F170D16C70}" type="slidenum">
              <a:rPr lang="zh-CN" altLang="en-US" smtClean="0">
                <a:latin typeface="Arial" panose="020B0604020202020204" pitchFamily="34" charset="0"/>
              </a:rPr>
              <a:pPr/>
              <a:t>‹#›</a:t>
            </a:fld>
            <a:endParaRPr lang="zh-CN" altLang="en-US">
              <a:latin typeface="Arial" panose="020B0604020202020204" pitchFamily="34" charset="0"/>
            </a:endParaRPr>
          </a:p>
        </p:txBody>
      </p:sp>
    </p:spTree>
    <p:extLst>
      <p:ext uri="{BB962C8B-B14F-4D97-AF65-F5344CB8AC3E}">
        <p14:creationId xmlns:p14="http://schemas.microsoft.com/office/powerpoint/2010/main" val="2495047418"/>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1pPr>
    <a:lvl2pPr marL="457200" algn="l" defTabSz="9144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2pPr>
    <a:lvl3pPr marL="914400" algn="l" defTabSz="9144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3pPr>
    <a:lvl4pPr marL="1371600" algn="l" defTabSz="9144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4pPr>
    <a:lvl5pPr marL="1828800" algn="l" defTabSz="914400" rtl="0" eaLnBrk="1" latinLnBrk="0" hangingPunct="1">
      <a:defRPr sz="1200" kern="1200">
        <a:solidFill>
          <a:schemeClr val="tx1"/>
        </a:solidFill>
        <a:latin typeface="Arial" panose="020B0604020202020204" pitchFamily="34" charset="0"/>
        <a:ea typeface="+mn-ea"/>
        <a:cs typeface="+mn-cs"/>
        <a:sym typeface="Arial" panose="020B0604020202020204"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899F4-06CA-4895-84BF-681C01E5961C}" type="slidenum">
              <a:rPr kumimoji="0" lang="en-GB"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328856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F9520F-46CE-AF94-ED9C-A327940216E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9DE3AB36-8B05-A165-E889-8246170E067A}"/>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2C01F21-0448-0A4F-A052-AF714B5A3A33}"/>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2171354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E6E0-EB3B-2B16-158E-511D2A8107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AB2ABD-D80F-D47C-491F-522C4952F2B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9BBE341-A402-8867-45B1-B412C646DDA4}"/>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40331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E6E0-EB3B-2B16-158E-511D2A8107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AB2ABD-D80F-D47C-491F-522C4952F2B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9BBE341-A402-8867-45B1-B412C646DDA4}"/>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9814064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E6E0-EB3B-2B16-158E-511D2A8107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AB2ABD-D80F-D47C-491F-522C4952F2B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9BBE341-A402-8867-45B1-B412C646DDA4}"/>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166395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73E6E0-EB3B-2B16-158E-511D2A8107EC}"/>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6AB2ABD-D80F-D47C-491F-522C4952F2B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49BBE341-A402-8867-45B1-B412C646DDA4}"/>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1927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8128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1942451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31808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041928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6721660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87899F4-06CA-4895-84BF-681C01E5961C}" type="slidenum">
              <a:rPr kumimoji="0" lang="en-GB" altLang="zh-CN"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altLang="zh-CN"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385247949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899906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149613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9812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561883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4804732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https://www.ndrc.gov.cn/xxgk/zcfb/ghwb/202103/t20210323_1270124.html</a:t>
            </a:r>
          </a:p>
          <a:p>
            <a:r>
              <a:rPr lang="en-US" altLang="zh-CN" dirty="0"/>
              <a:t>https://www.gov.cn/zhengce/2016-05/19/content_5074812.htm</a:t>
            </a:r>
          </a:p>
          <a:p>
            <a:r>
              <a:rPr lang="en-US" altLang="zh-CN" dirty="0"/>
              <a:t>https://www.xindemarinenews.com/columnist/Clarksons%20Research/2024/0123/52600.html#:~:text=2023%E5%B9%B4%E5%85%A8%E7%90%83%E6%96%B0%E9%80%A0%E8%88%B9%E5%B8%82%E5%9C%BA%E4%BE%9D%E6%97%A7%E5%85%85%E6%BB%A1%E6%B4%BB%E5%8A%9B%EF%BC%8C%E5%85%A8%E5%B9%B4%E6%96%B0%E8%88%B9%E4%BA%A4%E4%BB%98%E5%8F%8D%E5%BC%B9%E5%9B%9E%E5%8D%87%EF%BC%8C%E6%96%B0%E7%AD%BE%E8%AE%A2%E5%8D%95%E9%87%8F%E7%A8%B3%E5%AE%9A%E5%90%91%E5%A5%BD%EF%BC%8C%E5%B9%B4%E5%86%85%E6%96%B0%E9%80%A0%E8%88%B9%E4%BB%B7%E6%A0%BC%E9%AB%98%E4%BD%8D%E7%BB%A7%E7%BB%AD%E4%B8%8A%E5%8D%87%E3%80%82,%E5%85%8B%E6%8B%89%E5%85%8B%E6%A3%AE%E7%A0%94%E7%A9%B6%E6%8A%8A2023%E5%B9%B4%E7%9A%84%E6%96%B0%E9%80%A0%E8%88%B9%E5%B8%82%E5%9C%BA%E5%AE%9A%E4%B9%89%E4%B8%BA%E7%AA%81%E7%A0%B4%E7%9A%84%E4%B8%80%E5%B9%B4%EF%BC%8C%E7%BB%A72021-2022%E5%B9%B4%E8%BF%9E%E7%BB%AD%E4%B8%A4%E5%B9%B4%E6%96%B0%E9%80%A0%E8%88%B9%E5%B8%82%E5%9C%BA%E8%AE%A2%E5%8D%95%E4%B8%8A%E6%B6%A8%E4%B9%8B%E5%90%8E%EF%BC%8C2023%E5%B9%B4%E8%BF%8E%E6%9D%A5%E4%BA%86%E8%88%B9%E5%9E%8B%E8%AE%A2%E5%8D%95%E6%9B%B4%E4%B8%BA%E5%9D%87%E8%A1%A1%E7%9A%84%E5%8F%91%E5%B1%95%EF%BC%9B%E9%80%A0%E8%88%B9%E4%BA%A7%E4%B8%9A%E4%BB%8E%E4%B8%AD%E6%97%A5%E9%9F%A9%E4%B8%89%E5%9B%BD%E9%BC%8E%E7%AB%8B%E5%88%B0%E4%B8%AD%E9%9F%A9%E7%9B%B8%E4%BA%89%EF%BC%8C%E4%B8%AD%E5%9B%BD%E9%80%A0%E8%88%B9%E4%BA%A7%E4%B8%9A%E5%92%8C%E7%BB%93%E6%9E%84%E7%9A%84%E5%AE%8C%E6%95%B4%E5%B8%AE%E5%8A%A9%E4%B8%AD%E5%9B%BD%E9%80%A0%E8%88%B9%E4%BC%81%E4%B8%9A%E5%9C%A8%E6%9C%AC%E8%BD%AE%E4%B8%8A%E5%8D%87%E5%91%A8%E6%9C%9F%E4%B8%AD%E8%BF%9B%E4%B8%80%E6%AD%A5%E5%B7%A9%E5%9B%BA%E5%92%8C%E6%89%A9%E5%A4%A7%E4%BA%86%E5%B8%82%E5%9C%BA%E4%BB%BD%E9%A2%9D%EF%BC%9B%E6%9C%80%E5%90%8E%EF%BC%8C%E6%9B%B4%E5%A4%9A%E6%AC%A7%E6%B4%B2%E8%88%B9%E4%B8%9C%E9%87%8D%E8%BF%94%E6%96%B0%E9%80%A0%E8%88%B9%E6%8A%95%E8%B5%84%E5%B8%82%E5%9C%BA%EF%BC%8C%E5%85%B1%E5%90%8C%E6%8E%A8%E5%8A%A8%E6%9B%BF%E4%BB%A3%E7%87%83%E6%96%99%E6%8A%95%E8%B5%84%E8%AE%A2%E5%8D%95%EF%BC%8C%E7%8E%AF%E4%BF%9D%E8%88%B9%E5%9E%8B%E6%AD%A3%E5%9C%A8%E9%87%8D%E6%96%B0%E5%AE%9A%E4%B9%89%E6%96%B0%E9%80%A0%E8%88%B9%E6%A0%87%E5%87%86%E4%BB%B7%E6%A0%BC%E5%92%8C%E6%96%B0%E9%80%A0%E8%88%B9%E5%B8%82%E5%9C%BA%E6%9C%AA%E6%9D%A5%E9%9C%80%E6%B1%82%E3%80%82</a:t>
            </a:r>
          </a:p>
          <a:p>
            <a:r>
              <a:rPr lang="en-US" altLang="zh-CN" dirty="0"/>
              <a:t>http://www.sasac.gov.cn/n4470048/n13461446/n15390485/n15769618/c25907323/content.html</a:t>
            </a:r>
          </a:p>
          <a:p>
            <a:r>
              <a:rPr lang="en-US" altLang="zh-CN" dirty="0"/>
              <a:t>https://www.imo.org/en/about/Conventions/Pages/International-Convention-for-the-Prevention-of-Pollution-from-Ships-(MARPOL).aspx</a:t>
            </a:r>
          </a:p>
          <a:p>
            <a:r>
              <a:rPr lang="en-US" altLang="zh-CN" dirty="0"/>
              <a:t>https://wwwcdn.imo.org/localresources/en/OurWork/Environment/Documents/annex/MEPC%2080/Annex%2015.pdf</a:t>
            </a:r>
            <a:endParaRPr lang="zh-CN" altLang="en-US" dirty="0"/>
          </a:p>
        </p:txBody>
      </p:sp>
      <p:sp>
        <p:nvSpPr>
          <p:cNvPr id="4" name="灯片编号占位符 3"/>
          <p:cNvSpPr>
            <a:spLocks noGrp="1"/>
          </p:cNvSpPr>
          <p:nvPr>
            <p:ph type="sldNum" sz="quarter" idx="5"/>
          </p:nvPr>
        </p:nvSpPr>
        <p:spPr/>
        <p:txBody>
          <a:bodyPr/>
          <a:lstStyle/>
          <a:p>
            <a:fld id="{E87296BE-9FC6-4503-A78D-2BF46C9757FE}" type="slidenum">
              <a:rPr lang="zh-CN" altLang="en-US" smtClean="0"/>
              <a:t>34</a:t>
            </a:fld>
            <a:endParaRPr lang="zh-CN" altLang="en-US"/>
          </a:p>
        </p:txBody>
      </p:sp>
    </p:spTree>
    <p:extLst>
      <p:ext uri="{BB962C8B-B14F-4D97-AF65-F5344CB8AC3E}">
        <p14:creationId xmlns:p14="http://schemas.microsoft.com/office/powerpoint/2010/main" val="65681225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782217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9523924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8CCF85-4C75-8015-EEA7-C556FF2600F1}"/>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24D9CDBD-64EA-F5B2-DF09-0274CA073282}"/>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283C1DD9-CFD3-D1BA-FC6C-F24EC33F8C98}"/>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5407233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665DA-E4AC-4A2F-9025-A75848F906E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41</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7963286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11830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altLang="zh-CN" dirty="0"/>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665DA-E4AC-4A2F-9025-A75848F906E0}" type="slidenum">
              <a:rPr kumimoji="0" lang="zh-CN" altLang="en-US" sz="1200" b="0" i="0" u="none" strike="noStrike" kern="1200" cap="none" spc="0" normalizeH="0" baseline="0" noProof="0" smtClean="0">
                <a:ln>
                  <a:noFill/>
                </a:ln>
                <a:solidFill>
                  <a:prstClr val="black"/>
                </a:solidFill>
                <a:effectLst/>
                <a:uLnTx/>
                <a:uFillTx/>
                <a:latin typeface="Calibri"/>
                <a:ea typeface="宋体"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42</a:t>
            </a:fld>
            <a:endParaRPr kumimoji="0" lang="zh-CN" altLang="en-US" sz="1200" b="0"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6700114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495622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8900655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045959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74625490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2208202212"/>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04522666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2199715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417935409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algn="just"/>
            <a:endParaRPr lang="en-US" altLang="zh-CN" sz="1800" kern="100" dirty="0">
              <a:effectLst/>
              <a:latin typeface="等线" panose="02010600030101010101" pitchFamily="2" charset="-122"/>
              <a:ea typeface="等线" panose="02010600030101010101" pitchFamily="2" charset="-122"/>
              <a:cs typeface="Times New Roman" panose="02020603050405020304" pitchFamily="18" charset="0"/>
            </a:endParaRPr>
          </a:p>
        </p:txBody>
      </p:sp>
    </p:spTree>
    <p:extLst>
      <p:ext uri="{BB962C8B-B14F-4D97-AF65-F5344CB8AC3E}">
        <p14:creationId xmlns:p14="http://schemas.microsoft.com/office/powerpoint/2010/main" val="36219971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526272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6487085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C31788-3E20-A4DC-63F9-E75BC5B338E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4953F476-6266-CE11-D7AE-BCE905D7CB4F}"/>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8154F7B8-0756-3266-3DE8-F487CA521305}"/>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464860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EC894E-1B57-9166-60BF-A3CB886332F9}"/>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64CC7718-4B53-D47B-7BCD-1375BBC543E8}"/>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F3DE5244-AE65-4B0E-606D-3359558F76CF}"/>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625439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663140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E5DEF2-192E-A557-5595-E9C916AAD133}"/>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58632C2B-8DF2-F409-9E00-ECAEA6B427B1}"/>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629DF361-08CA-F548-3801-3FCD4B072B12}"/>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697608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0C1C50-24FF-96E8-0C27-D76462C37414}"/>
            </a:ext>
          </a:extLst>
        </p:cNvPr>
        <p:cNvGrpSpPr/>
        <p:nvPr/>
      </p:nvGrpSpPr>
      <p:grpSpPr>
        <a:xfrm>
          <a:off x="0" y="0"/>
          <a:ext cx="0" cy="0"/>
          <a:chOff x="0" y="0"/>
          <a:chExt cx="0" cy="0"/>
        </a:xfrm>
      </p:grpSpPr>
      <p:sp>
        <p:nvSpPr>
          <p:cNvPr id="2" name="幻灯片图像占位符 1">
            <a:extLst>
              <a:ext uri="{FF2B5EF4-FFF2-40B4-BE49-F238E27FC236}">
                <a16:creationId xmlns:a16="http://schemas.microsoft.com/office/drawing/2014/main" id="{066494D0-6C1A-58DD-627C-CE14029F4B70}"/>
              </a:ext>
            </a:extLst>
          </p:cNvPr>
          <p:cNvSpPr>
            <a:spLocks noGrp="1" noRot="1" noChangeAspect="1"/>
          </p:cNvSpPr>
          <p:nvPr>
            <p:ph type="sldImg"/>
          </p:nvPr>
        </p:nvSpPr>
        <p:spPr/>
      </p:sp>
      <p:sp>
        <p:nvSpPr>
          <p:cNvPr id="3" name="备注占位符 2">
            <a:extLst>
              <a:ext uri="{FF2B5EF4-FFF2-40B4-BE49-F238E27FC236}">
                <a16:creationId xmlns:a16="http://schemas.microsoft.com/office/drawing/2014/main" id="{9D8544B9-EABC-E278-95EC-A4D95E5DFFC5}"/>
              </a:ext>
            </a:extLst>
          </p:cNvPr>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54887867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3" Type="http://schemas.openxmlformats.org/officeDocument/2006/relationships/tags" Target="../tags/tag9.xml"/><Relationship Id="rId2" Type="http://schemas.openxmlformats.org/officeDocument/2006/relationships/tags" Target="../tags/tag8.xml"/><Relationship Id="rId1" Type="http://schemas.openxmlformats.org/officeDocument/2006/relationships/tags" Target="../tags/tag7.xml"/><Relationship Id="rId6" Type="http://schemas.openxmlformats.org/officeDocument/2006/relationships/image" Target="../media/image11.emf"/><Relationship Id="rId5" Type="http://schemas.openxmlformats.org/officeDocument/2006/relationships/oleObject" Target="../embeddings/oleObject6.bin"/><Relationship Id="rId4"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ags" Target="../tags/tag10.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Master" Target="../slideMasters/slideMaster5.xml"/><Relationship Id="rId1" Type="http://schemas.openxmlformats.org/officeDocument/2006/relationships/tags" Target="../tags/tag12.xml"/><Relationship Id="rId4" Type="http://schemas.openxmlformats.org/officeDocument/2006/relationships/image" Target="../media/image5.emf"/></Relationships>
</file>

<file path=ppt/slideLayouts/_rels/slideLayout48.xml.rels><?xml version="1.0" encoding="UTF-8" standalone="yes"?>
<Relationships xmlns="http://schemas.openxmlformats.org/package/2006/relationships"><Relationship Id="rId3" Type="http://schemas.openxmlformats.org/officeDocument/2006/relationships/tags" Target="../tags/tag15.xml"/><Relationship Id="rId2" Type="http://schemas.openxmlformats.org/officeDocument/2006/relationships/tags" Target="../tags/tag14.xml"/><Relationship Id="rId1" Type="http://schemas.openxmlformats.org/officeDocument/2006/relationships/tags" Target="../tags/tag13.xml"/><Relationship Id="rId6" Type="http://schemas.openxmlformats.org/officeDocument/2006/relationships/image" Target="../media/image11.emf"/><Relationship Id="rId5" Type="http://schemas.openxmlformats.org/officeDocument/2006/relationships/oleObject" Target="../embeddings/oleObject9.bin"/><Relationship Id="rId4"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7.xml"/></Relationships>
</file>

<file path=ppt/slideLayouts/_rels/slideLayout5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0.jpeg"/><Relationship Id="rId1" Type="http://schemas.openxmlformats.org/officeDocument/2006/relationships/slideMaster" Target="../slideMasters/slideMaster7.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Master" Target="../slideMasters/slideMaster1.xml"/><Relationship Id="rId1" Type="http://schemas.openxmlformats.org/officeDocument/2006/relationships/tags" Target="../tags/tag3.xml"/><Relationship Id="rId4" Type="http://schemas.openxmlformats.org/officeDocument/2006/relationships/image" Target="../media/image5.emf"/></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Line 36"/>
          <p:cNvSpPr>
            <a:spLocks noChangeShapeType="1"/>
          </p:cNvSpPr>
          <p:nvPr userDrawn="1"/>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2" name="Title 1"/>
          <p:cNvSpPr>
            <a:spLocks noGrp="1"/>
          </p:cNvSpPr>
          <p:nvPr>
            <p:ph type="title"/>
          </p:nvPr>
        </p:nvSpPr>
        <p:spPr>
          <a:xfrm>
            <a:off x="381000" y="274638"/>
            <a:ext cx="8382000" cy="792162"/>
          </a:xfrm>
        </p:spPr>
        <p:txBody>
          <a:bodyPr/>
          <a:lstStyle>
            <a:lvl1pPr algn="l">
              <a:defRPr sz="2400" b="1">
                <a:latin typeface="Arial" pitchFamily="34" charset="0"/>
                <a:cs typeface="Arial"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200" y="1295400"/>
            <a:ext cx="8229600" cy="48307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2755F179-670E-4B0E-B297-6B93A32D97F6}" type="slidenum">
              <a:rPr lang="en-US" altLang="zh-CN"/>
              <a:pPr>
                <a:defRPr/>
              </a:pPr>
              <a:t>‹#›</a:t>
            </a:fld>
            <a:endParaRPr lang="en-US" altLang="zh-CN" dirty="0"/>
          </a:p>
        </p:txBody>
      </p:sp>
    </p:spTree>
    <p:extLst>
      <p:ext uri="{BB962C8B-B14F-4D97-AF65-F5344CB8AC3E}">
        <p14:creationId xmlns:p14="http://schemas.microsoft.com/office/powerpoint/2010/main" val="15861044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4" name="Picture 46" descr="FS ppt cov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 y="-47625"/>
            <a:ext cx="91757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fs_clear_blue"/>
          <p:cNvPicPr>
            <a:picLocks noChangeAspect="1" noChangeArrowheads="1"/>
          </p:cNvPicPr>
          <p:nvPr/>
        </p:nvPicPr>
        <p:blipFill>
          <a:blip r:embed="rId3"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a:stretch>
            <a:fillRect/>
          </a:stretch>
        </p:blipFill>
        <p:spPr bwMode="auto">
          <a:xfrm>
            <a:off x="1676400" y="6096000"/>
            <a:ext cx="586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533400"/>
            <a:ext cx="8229600" cy="1470025"/>
          </a:xfrm>
          <a:prstGeom prst="rect">
            <a:avLst/>
          </a:prstGeom>
        </p:spPr>
        <p:txBody>
          <a:bodyPr anchor="t"/>
          <a:lstStyle>
            <a:lvl1pPr algn="l">
              <a:defRPr sz="2800" cap="small" baseline="0">
                <a:solidFill>
                  <a:schemeClr val="bg1"/>
                </a:solidFill>
                <a:latin typeface="Arial" pitchFamily="34" charset="0"/>
                <a:cs typeface="Arial" pitchFamily="34" charset="0"/>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57200" y="2057400"/>
            <a:ext cx="7315200" cy="1752600"/>
          </a:xfrm>
          <a:prstGeom prst="rect">
            <a:avLst/>
          </a:prstGeom>
        </p:spPr>
        <p:txBody>
          <a:bodyPr>
            <a:normAutofit/>
          </a:bodyPr>
          <a:lstStyle>
            <a:lvl1pPr marL="0" indent="0" algn="l">
              <a:buNone/>
              <a:defRPr sz="2000" cap="small"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6" name="Date Placeholder 3"/>
          <p:cNvSpPr>
            <a:spLocks noGrp="1"/>
          </p:cNvSpPr>
          <p:nvPr>
            <p:ph type="dt" sz="half" idx="10"/>
          </p:nvPr>
        </p:nvSpPr>
        <p:spPr>
          <a:xfrm>
            <a:off x="457200" y="4664075"/>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chemeClr val="bg1"/>
                </a:solidFill>
                <a:latin typeface="Arial" charset="0"/>
                <a:ea typeface="+mn-ea"/>
                <a:cs typeface="Arial" pitchFamily="34" charset="0"/>
              </a:defRPr>
            </a:lvl1pPr>
          </a:lstStyle>
          <a:p>
            <a:pPr fontAlgn="base">
              <a:spcBef>
                <a:spcPct val="0"/>
              </a:spcBef>
              <a:spcAft>
                <a:spcPct val="0"/>
              </a:spcAft>
              <a:defRPr/>
            </a:pPr>
            <a:endParaRPr lang="zh-CN" altLang="zh-CN">
              <a:solidFill>
                <a:srgbClr val="FFFFFF"/>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n-ea"/>
                <a:cs typeface="Arial" pitchFamily="34" charset="0"/>
              </a:defRPr>
            </a:lvl1pPr>
          </a:lstStyle>
          <a:p>
            <a:pPr fontAlgn="base">
              <a:spcBef>
                <a:spcPct val="0"/>
              </a:spcBef>
              <a:spcAft>
                <a:spcPct val="0"/>
              </a:spcAft>
              <a:defRPr/>
            </a:pPr>
            <a:r>
              <a:rPr lang="zh-CN" altLang="en-US">
                <a:solidFill>
                  <a:srgbClr val="000000"/>
                </a:solidFill>
              </a:rPr>
              <a:t>机密</a:t>
            </a:r>
            <a:endParaRPr lang="zh-CN" altLang="zh-CN">
              <a:solidFill>
                <a:srgbClr val="000000"/>
              </a:solidFill>
            </a:endParaRPr>
          </a:p>
        </p:txBody>
      </p:sp>
    </p:spTree>
    <p:extLst>
      <p:ext uri="{BB962C8B-B14F-4D97-AF65-F5344CB8AC3E}">
        <p14:creationId xmlns:p14="http://schemas.microsoft.com/office/powerpoint/2010/main" val="47550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4"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74638"/>
            <a:ext cx="8229600" cy="792162"/>
          </a:xfrm>
          <a:prstGeom prst="rect">
            <a:avLst/>
          </a:prstGeom>
        </p:spPr>
        <p:txBody>
          <a:bodyPr/>
          <a:lstStyle>
            <a:lvl1pPr algn="l">
              <a:defRPr sz="2400" b="1">
                <a:latin typeface="Arial" pitchFamily="34" charset="0"/>
                <a:cs typeface="Arial"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255A3AB8-563E-49B3-990A-4965B8C899F9}"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1593318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95400"/>
            <a:ext cx="8229600" cy="4830763"/>
          </a:xfrm>
          <a:prstGeom prst="rect">
            <a:avLst/>
          </a:prstGeom>
        </p:spPr>
        <p:txBody>
          <a:bodyPr/>
          <a:lstStyle>
            <a:lvl1pPr>
              <a:defRPr>
                <a:solidFill>
                  <a:schemeClr val="tx1"/>
                </a:solidFill>
                <a:latin typeface="+mn-ea"/>
                <a:ea typeface="+mn-ea"/>
                <a:cs typeface="Arial" pitchFamily="34" charset="0"/>
              </a:defRPr>
            </a:lvl1pPr>
            <a:lvl2pPr>
              <a:defRPr>
                <a:solidFill>
                  <a:schemeClr val="tx1"/>
                </a:solidFill>
                <a:latin typeface="+mn-ea"/>
                <a:ea typeface="+mn-ea"/>
                <a:cs typeface="Arial" pitchFamily="34" charset="0"/>
              </a:defRPr>
            </a:lvl2pPr>
            <a:lvl3pPr>
              <a:defRPr>
                <a:solidFill>
                  <a:schemeClr val="tx1"/>
                </a:solidFill>
                <a:latin typeface="+mn-ea"/>
                <a:ea typeface="+mn-ea"/>
                <a:cs typeface="Arial" pitchFamily="34" charset="0"/>
              </a:defRPr>
            </a:lvl3pPr>
            <a:lvl4pPr>
              <a:defRPr>
                <a:solidFill>
                  <a:schemeClr val="tx1"/>
                </a:solidFill>
                <a:latin typeface="+mn-ea"/>
                <a:ea typeface="+mn-ea"/>
                <a:cs typeface="Arial" pitchFamily="34" charset="0"/>
              </a:defRPr>
            </a:lvl4pPr>
            <a:lvl5pPr>
              <a:defRPr>
                <a:solidFill>
                  <a:schemeClr val="tx1"/>
                </a:solidFill>
                <a:latin typeface="+mn-ea"/>
                <a:ea typeface="+mn-ea"/>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1"/>
          <p:cNvSpPr>
            <a:spLocks noGrp="1"/>
          </p:cNvSpPr>
          <p:nvPr>
            <p:ph type="title"/>
          </p:nvPr>
        </p:nvSpPr>
        <p:spPr>
          <a:xfrm>
            <a:off x="445324" y="11875"/>
            <a:ext cx="8235537" cy="961901"/>
          </a:xfrm>
          <a:prstGeom prst="rect">
            <a:avLst/>
          </a:prstGeom>
        </p:spPr>
        <p:txBody>
          <a:bodyPr anchor="ctr"/>
          <a:lstStyle>
            <a:lvl1pPr>
              <a:defRPr>
                <a:latin typeface="+mn-ea"/>
                <a:ea typeface="+mn-ea"/>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3651585856"/>
      </p:ext>
    </p:extLst>
  </p:cSld>
  <p:clrMapOvr>
    <a:masterClrMapping/>
  </p:clrMapOvr>
  <p:transition advClick="0"/>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55600" y="65088"/>
            <a:ext cx="8455025" cy="838200"/>
          </a:xfrm>
          <a:prstGeom prst="rect">
            <a:avLst/>
          </a:prstGeom>
        </p:spPr>
        <p:txBody>
          <a:bodyPr/>
          <a:lstStyle/>
          <a:p>
            <a:r>
              <a:rPr lang="zh-CN" altLang="en-US"/>
              <a:t>单击此处编辑母版标题样式</a:t>
            </a:r>
          </a:p>
        </p:txBody>
      </p:sp>
      <p:sp>
        <p:nvSpPr>
          <p:cNvPr id="3" name="图表占位符 2"/>
          <p:cNvSpPr>
            <a:spLocks noGrp="1"/>
          </p:cNvSpPr>
          <p:nvPr>
            <p:ph type="chart" idx="1"/>
          </p:nvPr>
        </p:nvSpPr>
        <p:spPr>
          <a:xfrm>
            <a:off x="355600" y="1295400"/>
            <a:ext cx="8455025" cy="4724400"/>
          </a:xfrm>
          <a:prstGeom prst="rect">
            <a:avLst/>
          </a:prstGeom>
        </p:spPr>
        <p:txBody>
          <a:bodyPr/>
          <a:lstStyle/>
          <a:p>
            <a:pPr lvl="0"/>
            <a:r>
              <a:rPr lang="zh-CN" altLang="en-US" noProof="0"/>
              <a:t>单击图标添加图表</a:t>
            </a:r>
          </a:p>
        </p:txBody>
      </p:sp>
      <p:sp>
        <p:nvSpPr>
          <p:cNvPr id="4" name="Rectangle 24"/>
          <p:cNvSpPr>
            <a:spLocks noGrp="1" noChangeArrowheads="1"/>
          </p:cNvSpPr>
          <p:nvPr>
            <p:ph type="dt" sz="half" idx="10"/>
          </p:nvPr>
        </p:nvSpPr>
        <p:spPr>
          <a:xfrm>
            <a:off x="381000" y="6605588"/>
            <a:ext cx="2506663" cy="152400"/>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endParaRPr lang="en-US" altLang="zh-CN">
              <a:solidFill>
                <a:srgbClr val="000000"/>
              </a:solidFill>
            </a:endParaRPr>
          </a:p>
        </p:txBody>
      </p:sp>
    </p:spTree>
    <p:extLst>
      <p:ext uri="{BB962C8B-B14F-4D97-AF65-F5344CB8AC3E}">
        <p14:creationId xmlns:p14="http://schemas.microsoft.com/office/powerpoint/2010/main" val="367043412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55009032-5FFB-475E-9DE8-0AD306EABE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82210838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prstGeom prst="rect">
            <a:avLst/>
          </a:prstGeom>
        </p:spPr>
        <p:txBody>
          <a:bodyPr/>
          <a:lstStyle/>
          <a:p>
            <a:r>
              <a:rPr lang="zh-CN" altLang="en-US"/>
              <a:t>单击此处编辑母版标题样式</a:t>
            </a:r>
            <a:endParaRPr lang="en-US"/>
          </a:p>
        </p:txBody>
      </p:sp>
    </p:spTree>
    <p:extLst>
      <p:ext uri="{BB962C8B-B14F-4D97-AF65-F5344CB8AC3E}">
        <p14:creationId xmlns:p14="http://schemas.microsoft.com/office/powerpoint/2010/main" val="226645146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7960906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209800" cy="441325"/>
          </a:xfrm>
          <a:prstGeom prst="rect">
            <a:avLst/>
          </a:prstGeom>
        </p:spPr>
        <p:txBody>
          <a:bodyPr/>
          <a:lstStyle>
            <a:lvl1pPr algn="r">
              <a:defRPr>
                <a:latin typeface="Arial" charset="0"/>
                <a:ea typeface="+mn-ea"/>
                <a:cs typeface="Arial" pitchFamily="34" charset="0"/>
              </a:defRPr>
            </a:lvl1pPr>
          </a:lstStyle>
          <a:p>
            <a:pPr fontAlgn="base">
              <a:spcBef>
                <a:spcPct val="0"/>
              </a:spcBef>
              <a:spcAft>
                <a:spcPct val="0"/>
              </a:spcAft>
              <a:defRPr/>
            </a:pPr>
            <a:fld id="{D143EE5B-6442-47EA-99CD-143B904BD7D1}"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7454788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82BBB150-40D2-428F-A260-ED4628B4396A}"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805773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A771622D-BF65-4293-AB24-5F6ED8F1EF6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242023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79216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0663" y="1371600"/>
            <a:ext cx="4270375"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4" name="Content Placeholder 3"/>
          <p:cNvSpPr>
            <a:spLocks noGrp="1"/>
          </p:cNvSpPr>
          <p:nvPr>
            <p:ph sz="half" idx="2"/>
          </p:nvPr>
        </p:nvSpPr>
        <p:spPr>
          <a:xfrm>
            <a:off x="4643438" y="1371600"/>
            <a:ext cx="4271962"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021E6A65-EE29-4C80-8963-4DFF636DED28}" type="slidenum">
              <a:rPr lang="en-US" altLang="zh-CN"/>
              <a:pPr>
                <a:defRPr/>
              </a:pPr>
              <a:t>‹#›</a:t>
            </a:fld>
            <a:endParaRPr lang="en-US" altLang="zh-CN" dirty="0"/>
          </a:p>
        </p:txBody>
      </p:sp>
    </p:spTree>
    <p:extLst>
      <p:ext uri="{BB962C8B-B14F-4D97-AF65-F5344CB8AC3E}">
        <p14:creationId xmlns:p14="http://schemas.microsoft.com/office/powerpoint/2010/main" val="46231891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618BE40C-A590-45F6-9A97-0C8BF6DF180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56286252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cxnSp>
        <p:nvCxnSpPr>
          <p:cNvPr id="4" name="Straight Connector 13"/>
          <p:cNvCxnSpPr/>
          <p:nvPr/>
        </p:nvCxnSpPr>
        <p:spPr bwMode="white">
          <a:xfrm>
            <a:off x="457200" y="5943600"/>
            <a:ext cx="822960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30" descr="FS ppt cover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p:cNvSpPr>
            <a:spLocks noChangeArrowheads="1"/>
          </p:cNvSpPr>
          <p:nvPr userDrawn="1"/>
        </p:nvSpPr>
        <p:spPr bwMode="auto">
          <a:xfrm>
            <a:off x="0" y="6019800"/>
            <a:ext cx="9144000" cy="838200"/>
          </a:xfrm>
          <a:prstGeom prst="rect">
            <a:avLst/>
          </a:prstGeom>
          <a:solidFill>
            <a:srgbClr val="0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ea typeface="宋体" pitchFamily="2" charset="-122"/>
            </a:endParaRPr>
          </a:p>
        </p:txBody>
      </p:sp>
      <p:pic>
        <p:nvPicPr>
          <p:cNvPr id="8" name="Picture 27" descr="fs_blue_54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1200" y="6108700"/>
            <a:ext cx="5486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white">
          <a:xfrm>
            <a:off x="457200" y="1219200"/>
            <a:ext cx="8229600" cy="1447800"/>
          </a:xfrm>
          <a:prstGeom prst="rect">
            <a:avLst/>
          </a:prstGeom>
        </p:spPr>
        <p:txBody>
          <a:bodyPr vert="horz"/>
          <a:lstStyle>
            <a:lvl1pPr>
              <a:defRPr b="1">
                <a:effectLst>
                  <a:outerShdw blurRad="50800" dist="38100" dir="2700000" algn="tl" rotWithShape="0">
                    <a:prstClr val="black">
                      <a:alpha val="40000"/>
                    </a:prstClr>
                  </a:outerShdw>
                </a:effectLst>
              </a:defRPr>
            </a:lvl1pPr>
          </a:lstStyle>
          <a:p>
            <a:r>
              <a:rPr lang="zh-CN" altLang="en-US"/>
              <a:t>单击此处编辑母版标题样式</a:t>
            </a:r>
            <a:endParaRPr lang="en-US" dirty="0"/>
          </a:p>
        </p:txBody>
      </p:sp>
      <p:sp>
        <p:nvSpPr>
          <p:cNvPr id="11" name="Subtitle 2"/>
          <p:cNvSpPr>
            <a:spLocks noGrp="1"/>
          </p:cNvSpPr>
          <p:nvPr>
            <p:ph type="subTitle" idx="1"/>
          </p:nvPr>
        </p:nvSpPr>
        <p:spPr bwMode="white">
          <a:xfrm>
            <a:off x="457200" y="2743200"/>
            <a:ext cx="8229600" cy="1295400"/>
          </a:xfrm>
          <a:prstGeom prst="rect">
            <a:avLst/>
          </a:prstGeom>
        </p:spPr>
        <p:txBody>
          <a:bodyPr/>
          <a:lstStyle>
            <a:lvl1pPr marL="0" indent="0" algn="ctr">
              <a:buNone/>
              <a:defRPr sz="200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9" name="Date Placeholder 3"/>
          <p:cNvSpPr>
            <a:spLocks noGrp="1"/>
          </p:cNvSpPr>
          <p:nvPr>
            <p:ph type="dt" sz="half" idx="10"/>
          </p:nvPr>
        </p:nvSpPr>
        <p:spPr bwMode="white">
          <a:xfrm>
            <a:off x="2819400" y="4648200"/>
            <a:ext cx="3505200" cy="365125"/>
          </a:xfrm>
          <a:prstGeom prst="rect">
            <a:avLst/>
          </a:prstGeom>
        </p:spPr>
        <p:txBody>
          <a:bodyPr vert="horz" wrap="square" lIns="91440" tIns="45720" rIns="91440" bIns="45720" numCol="1" anchor="t" anchorCtr="0" compatLnSpc="1">
            <a:prstTxWarp prst="textNoShape">
              <a:avLst/>
            </a:prstTxWarp>
          </a:bodyPr>
          <a:lstStyle>
            <a:lvl1pPr algn="ctr">
              <a:defRPr>
                <a:solidFill>
                  <a:schemeClr val="bg1"/>
                </a:solidFill>
                <a:effectLst>
                  <a:outerShdw blurRad="38100" dist="38100" dir="2700000" algn="tl">
                    <a:srgbClr val="C0C0C0"/>
                  </a:outerShdw>
                </a:effectLst>
                <a:latin typeface="Arial" charset="0"/>
                <a:cs typeface="Arial" pitchFamily="34" charset="0"/>
              </a:defRPr>
            </a:lvl1pPr>
          </a:lstStyle>
          <a:p>
            <a:pPr fontAlgn="base">
              <a:spcBef>
                <a:spcPct val="0"/>
              </a:spcBef>
              <a:spcAft>
                <a:spcPct val="0"/>
              </a:spcAft>
              <a:defRPr/>
            </a:pPr>
            <a:endParaRPr lang="en-US" altLang="zh-CN">
              <a:solidFill>
                <a:srgbClr val="FFFFFF"/>
              </a:solidFill>
              <a:ea typeface="宋体" pitchFamily="2" charset="-122"/>
            </a:endParaRPr>
          </a:p>
        </p:txBody>
      </p:sp>
    </p:spTree>
    <p:extLst>
      <p:ext uri="{BB962C8B-B14F-4D97-AF65-F5344CB8AC3E}">
        <p14:creationId xmlns:p14="http://schemas.microsoft.com/office/powerpoint/2010/main" val="412555057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4" name="Picture 46" descr="FS ppt cov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 y="-47625"/>
            <a:ext cx="91757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fs_clear_blue"/>
          <p:cNvPicPr>
            <a:picLocks noChangeAspect="1" noChangeArrowheads="1"/>
          </p:cNvPicPr>
          <p:nvPr/>
        </p:nvPicPr>
        <p:blipFill>
          <a:blip r:embed="rId3"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a:stretch>
            <a:fillRect/>
          </a:stretch>
        </p:blipFill>
        <p:spPr bwMode="auto">
          <a:xfrm>
            <a:off x="1676400" y="6096000"/>
            <a:ext cx="586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533400"/>
            <a:ext cx="8229600" cy="1470025"/>
          </a:xfrm>
          <a:prstGeom prst="rect">
            <a:avLst/>
          </a:prstGeom>
        </p:spPr>
        <p:txBody>
          <a:bodyPr anchor="t"/>
          <a:lstStyle>
            <a:lvl1pPr algn="l">
              <a:defRPr sz="2800" cap="small" baseline="0">
                <a:solidFill>
                  <a:schemeClr val="bg1"/>
                </a:solidFill>
                <a:latin typeface="Arial" pitchFamily="34" charset="0"/>
                <a:cs typeface="Arial" pitchFamily="34" charset="0"/>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57200" y="2057400"/>
            <a:ext cx="7315200" cy="1752600"/>
          </a:xfrm>
          <a:prstGeom prst="rect">
            <a:avLst/>
          </a:prstGeom>
        </p:spPr>
        <p:txBody>
          <a:bodyPr>
            <a:normAutofit/>
          </a:bodyPr>
          <a:lstStyle>
            <a:lvl1pPr marL="0" indent="0" algn="l">
              <a:buNone/>
              <a:defRPr sz="2000" cap="small"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6" name="Date Placeholder 3"/>
          <p:cNvSpPr>
            <a:spLocks noGrp="1"/>
          </p:cNvSpPr>
          <p:nvPr>
            <p:ph type="dt" sz="half" idx="10"/>
          </p:nvPr>
        </p:nvSpPr>
        <p:spPr>
          <a:xfrm>
            <a:off x="457200" y="4664075"/>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chemeClr val="bg1"/>
                </a:solidFill>
                <a:latin typeface="Arial" charset="0"/>
                <a:ea typeface="+mn-ea"/>
                <a:cs typeface="Arial" pitchFamily="34" charset="0"/>
              </a:defRPr>
            </a:lvl1pPr>
          </a:lstStyle>
          <a:p>
            <a:pPr fontAlgn="base">
              <a:spcBef>
                <a:spcPct val="0"/>
              </a:spcBef>
              <a:spcAft>
                <a:spcPct val="0"/>
              </a:spcAft>
              <a:defRPr/>
            </a:pPr>
            <a:endParaRPr lang="zh-CN" altLang="zh-CN">
              <a:solidFill>
                <a:srgbClr val="FFFFFF"/>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n-ea"/>
                <a:cs typeface="Arial" pitchFamily="34" charset="0"/>
              </a:defRPr>
            </a:lvl1pPr>
          </a:lstStyle>
          <a:p>
            <a:pPr fontAlgn="base">
              <a:spcBef>
                <a:spcPct val="0"/>
              </a:spcBef>
              <a:spcAft>
                <a:spcPct val="0"/>
              </a:spcAft>
              <a:defRPr/>
            </a:pPr>
            <a:endParaRPr lang="zh-CN" altLang="zh-CN">
              <a:solidFill>
                <a:srgbClr val="000000"/>
              </a:solidFill>
            </a:endParaRPr>
          </a:p>
        </p:txBody>
      </p:sp>
    </p:spTree>
    <p:extLst>
      <p:ext uri="{BB962C8B-B14F-4D97-AF65-F5344CB8AC3E}">
        <p14:creationId xmlns:p14="http://schemas.microsoft.com/office/powerpoint/2010/main" val="1438825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4"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74638"/>
            <a:ext cx="8229600" cy="792162"/>
          </a:xfrm>
          <a:prstGeom prst="rect">
            <a:avLst/>
          </a:prstGeom>
        </p:spPr>
        <p:txBody>
          <a:bodyPr/>
          <a:lstStyle>
            <a:lvl1pPr algn="l">
              <a:defRPr sz="2400" b="1">
                <a:latin typeface="Arial" pitchFamily="34" charset="0"/>
                <a:cs typeface="Arial"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255A3AB8-563E-49B3-990A-4965B8C899F9}"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44617425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95400"/>
            <a:ext cx="8229600" cy="4830763"/>
          </a:xfrm>
          <a:prstGeom prst="rect">
            <a:avLst/>
          </a:prstGeom>
        </p:spPr>
        <p:txBody>
          <a:bodyPr/>
          <a:lstStyle>
            <a:lvl1pPr>
              <a:defRPr>
                <a:solidFill>
                  <a:schemeClr val="tx1"/>
                </a:solidFill>
                <a:latin typeface="+mn-ea"/>
                <a:ea typeface="+mn-ea"/>
                <a:cs typeface="Arial" pitchFamily="34" charset="0"/>
              </a:defRPr>
            </a:lvl1pPr>
            <a:lvl2pPr>
              <a:defRPr>
                <a:solidFill>
                  <a:schemeClr val="tx1"/>
                </a:solidFill>
                <a:latin typeface="+mn-ea"/>
                <a:ea typeface="+mn-ea"/>
                <a:cs typeface="Arial" pitchFamily="34" charset="0"/>
              </a:defRPr>
            </a:lvl2pPr>
            <a:lvl3pPr>
              <a:defRPr>
                <a:solidFill>
                  <a:schemeClr val="tx1"/>
                </a:solidFill>
                <a:latin typeface="+mn-ea"/>
                <a:ea typeface="+mn-ea"/>
                <a:cs typeface="Arial" pitchFamily="34" charset="0"/>
              </a:defRPr>
            </a:lvl3pPr>
            <a:lvl4pPr>
              <a:defRPr>
                <a:solidFill>
                  <a:schemeClr val="tx1"/>
                </a:solidFill>
                <a:latin typeface="+mn-ea"/>
                <a:ea typeface="+mn-ea"/>
                <a:cs typeface="Arial" pitchFamily="34" charset="0"/>
              </a:defRPr>
            </a:lvl4pPr>
            <a:lvl5pPr>
              <a:defRPr>
                <a:solidFill>
                  <a:schemeClr val="tx1"/>
                </a:solidFill>
                <a:latin typeface="+mn-ea"/>
                <a:ea typeface="+mn-ea"/>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1"/>
          <p:cNvSpPr>
            <a:spLocks noGrp="1"/>
          </p:cNvSpPr>
          <p:nvPr>
            <p:ph type="title"/>
          </p:nvPr>
        </p:nvSpPr>
        <p:spPr>
          <a:xfrm>
            <a:off x="445324" y="11875"/>
            <a:ext cx="8235537" cy="961901"/>
          </a:xfrm>
          <a:prstGeom prst="rect">
            <a:avLst/>
          </a:prstGeom>
        </p:spPr>
        <p:txBody>
          <a:bodyPr anchor="ctr"/>
          <a:lstStyle>
            <a:lvl1pPr>
              <a:defRPr>
                <a:latin typeface="+mn-ea"/>
                <a:ea typeface="+mn-ea"/>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2212823327"/>
      </p:ext>
    </p:extLst>
  </p:cSld>
  <p:clrMapOvr>
    <a:masterClrMapping/>
  </p:clrMapOvr>
  <p:transition advClick="0"/>
</p:sldLayout>
</file>

<file path=ppt/slideLayouts/slideLayout25.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55600" y="65088"/>
            <a:ext cx="8455025" cy="838200"/>
          </a:xfrm>
          <a:prstGeom prst="rect">
            <a:avLst/>
          </a:prstGeom>
        </p:spPr>
        <p:txBody>
          <a:bodyPr/>
          <a:lstStyle/>
          <a:p>
            <a:r>
              <a:rPr lang="zh-CN" altLang="en-US"/>
              <a:t>单击此处编辑母版标题样式</a:t>
            </a:r>
          </a:p>
        </p:txBody>
      </p:sp>
      <p:sp>
        <p:nvSpPr>
          <p:cNvPr id="3" name="图表占位符 2"/>
          <p:cNvSpPr>
            <a:spLocks noGrp="1"/>
          </p:cNvSpPr>
          <p:nvPr>
            <p:ph type="chart" idx="1"/>
          </p:nvPr>
        </p:nvSpPr>
        <p:spPr>
          <a:xfrm>
            <a:off x="355600" y="1295400"/>
            <a:ext cx="8455025" cy="4724400"/>
          </a:xfrm>
          <a:prstGeom prst="rect">
            <a:avLst/>
          </a:prstGeom>
        </p:spPr>
        <p:txBody>
          <a:bodyPr/>
          <a:lstStyle/>
          <a:p>
            <a:pPr lvl="0"/>
            <a:r>
              <a:rPr lang="zh-CN" altLang="en-US" noProof="0"/>
              <a:t>单击图标添加图表</a:t>
            </a:r>
          </a:p>
        </p:txBody>
      </p:sp>
      <p:sp>
        <p:nvSpPr>
          <p:cNvPr id="4" name="Rectangle 24"/>
          <p:cNvSpPr>
            <a:spLocks noGrp="1" noChangeArrowheads="1"/>
          </p:cNvSpPr>
          <p:nvPr>
            <p:ph type="dt" sz="half" idx="10"/>
          </p:nvPr>
        </p:nvSpPr>
        <p:spPr>
          <a:xfrm>
            <a:off x="381000" y="6605588"/>
            <a:ext cx="2506663" cy="152400"/>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endParaRPr lang="en-US" altLang="zh-CN">
              <a:solidFill>
                <a:srgbClr val="000000"/>
              </a:solidFill>
            </a:endParaRPr>
          </a:p>
        </p:txBody>
      </p:sp>
    </p:spTree>
    <p:extLst>
      <p:ext uri="{BB962C8B-B14F-4D97-AF65-F5344CB8AC3E}">
        <p14:creationId xmlns:p14="http://schemas.microsoft.com/office/powerpoint/2010/main" val="396324926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55009032-5FFB-475E-9DE8-0AD306EABE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86347061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prstGeom prst="rect">
            <a:avLst/>
          </a:prstGeom>
        </p:spPr>
        <p:txBody>
          <a:bodyPr/>
          <a:lstStyle/>
          <a:p>
            <a:r>
              <a:rPr lang="zh-CN" altLang="en-US"/>
              <a:t>单击此处编辑母版标题样式</a:t>
            </a:r>
            <a:endParaRPr lang="en-US"/>
          </a:p>
        </p:txBody>
      </p:sp>
    </p:spTree>
    <p:extLst>
      <p:ext uri="{BB962C8B-B14F-4D97-AF65-F5344CB8AC3E}">
        <p14:creationId xmlns:p14="http://schemas.microsoft.com/office/powerpoint/2010/main" val="142873806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383683156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209800" cy="441325"/>
          </a:xfrm>
          <a:prstGeom prst="rect">
            <a:avLst/>
          </a:prstGeom>
        </p:spPr>
        <p:txBody>
          <a:bodyPr/>
          <a:lstStyle>
            <a:lvl1pPr algn="r">
              <a:defRPr>
                <a:latin typeface="Arial" charset="0"/>
                <a:ea typeface="+mn-ea"/>
                <a:cs typeface="Arial" pitchFamily="34" charset="0"/>
              </a:defRPr>
            </a:lvl1pPr>
          </a:lstStyle>
          <a:p>
            <a:pPr fontAlgn="base">
              <a:spcBef>
                <a:spcPct val="0"/>
              </a:spcBef>
              <a:spcAft>
                <a:spcPct val="0"/>
              </a:spcAft>
              <a:defRPr/>
            </a:pPr>
            <a:fld id="{D143EE5B-6442-47EA-99CD-143B904BD7D1}"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12948577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Slide Number Placeholder 5"/>
          <p:cNvSpPr>
            <a:spLocks noGrp="1"/>
          </p:cNvSpPr>
          <p:nvPr>
            <p:ph type="sldNum" sz="quarter" idx="10"/>
          </p:nvPr>
        </p:nvSpPr>
        <p:spPr/>
        <p:txBody>
          <a:bodyPr/>
          <a:lstStyle>
            <a:lvl1pPr>
              <a:defRPr/>
            </a:lvl1pPr>
          </a:lstStyle>
          <a:p>
            <a:pPr>
              <a:defRPr/>
            </a:pPr>
            <a:fld id="{59984F2A-6BB9-480B-A13D-C9663F2B238A}" type="slidenum">
              <a:rPr lang="en-US" altLang="zh-CN"/>
              <a:pPr>
                <a:defRPr/>
              </a:pPr>
              <a:t>‹#›</a:t>
            </a:fld>
            <a:endParaRPr lang="en-US" altLang="zh-CN" dirty="0"/>
          </a:p>
        </p:txBody>
      </p:sp>
    </p:spTree>
    <p:extLst>
      <p:ext uri="{BB962C8B-B14F-4D97-AF65-F5344CB8AC3E}">
        <p14:creationId xmlns:p14="http://schemas.microsoft.com/office/powerpoint/2010/main" val="279059955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82BBB150-40D2-428F-A260-ED4628B4396A}"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06614812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A771622D-BF65-4293-AB24-5F6ED8F1EF6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81354388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618BE40C-A590-45F6-9A97-0C8BF6DF180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403672515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Line 36"/>
          <p:cNvSpPr>
            <a:spLocks noChangeShapeType="1"/>
          </p:cNvSpPr>
          <p:nvPr userDrawn="1"/>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2" name="Title 1"/>
          <p:cNvSpPr>
            <a:spLocks noGrp="1"/>
          </p:cNvSpPr>
          <p:nvPr>
            <p:ph type="title"/>
          </p:nvPr>
        </p:nvSpPr>
        <p:spPr>
          <a:xfrm>
            <a:off x="381000" y="274638"/>
            <a:ext cx="8382000" cy="792162"/>
          </a:xfrm>
        </p:spPr>
        <p:txBody>
          <a:bodyPr/>
          <a:lstStyle>
            <a:lvl1pPr algn="l">
              <a:defRPr sz="2400" b="1">
                <a:latin typeface="Arial" pitchFamily="34" charset="0"/>
                <a:cs typeface="Arial"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200" y="1295400"/>
            <a:ext cx="8229600" cy="48307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2755F179-670E-4B0E-B297-6B93A32D97F6}" type="slidenum">
              <a:rPr lang="en-US" altLang="zh-CN"/>
              <a:pPr>
                <a:defRPr/>
              </a:pPr>
              <a:t>‹#›</a:t>
            </a:fld>
            <a:endParaRPr lang="en-US" altLang="zh-CN"/>
          </a:p>
        </p:txBody>
      </p:sp>
    </p:spTree>
    <p:extLst>
      <p:ext uri="{BB962C8B-B14F-4D97-AF65-F5344CB8AC3E}">
        <p14:creationId xmlns:p14="http://schemas.microsoft.com/office/powerpoint/2010/main" val="12958517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79216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0663" y="1371600"/>
            <a:ext cx="4270375"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4" name="Content Placeholder 3"/>
          <p:cNvSpPr>
            <a:spLocks noGrp="1"/>
          </p:cNvSpPr>
          <p:nvPr>
            <p:ph sz="half" idx="2"/>
          </p:nvPr>
        </p:nvSpPr>
        <p:spPr>
          <a:xfrm>
            <a:off x="4643438" y="1371600"/>
            <a:ext cx="4271962"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021E6A65-EE29-4C80-8963-4DFF636DED28}" type="slidenum">
              <a:rPr lang="en-US" altLang="zh-CN"/>
              <a:pPr>
                <a:defRPr/>
              </a:pPr>
              <a:t>‹#›</a:t>
            </a:fld>
            <a:endParaRPr lang="en-US" altLang="zh-CN"/>
          </a:p>
        </p:txBody>
      </p:sp>
    </p:spTree>
    <p:extLst>
      <p:ext uri="{BB962C8B-B14F-4D97-AF65-F5344CB8AC3E}">
        <p14:creationId xmlns:p14="http://schemas.microsoft.com/office/powerpoint/2010/main" val="26730698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Slide Number Placeholder 5"/>
          <p:cNvSpPr>
            <a:spLocks noGrp="1"/>
          </p:cNvSpPr>
          <p:nvPr>
            <p:ph type="sldNum" sz="quarter" idx="10"/>
          </p:nvPr>
        </p:nvSpPr>
        <p:spPr/>
        <p:txBody>
          <a:bodyPr/>
          <a:lstStyle>
            <a:lvl1pPr>
              <a:defRPr/>
            </a:lvl1pPr>
          </a:lstStyle>
          <a:p>
            <a:pPr>
              <a:defRPr/>
            </a:pPr>
            <a:fld id="{59984F2A-6BB9-480B-A13D-C9663F2B238A}" type="slidenum">
              <a:rPr lang="en-US" altLang="zh-CN"/>
              <a:pPr>
                <a:defRPr/>
              </a:pPr>
              <a:t>‹#›</a:t>
            </a:fld>
            <a:endParaRPr lang="en-US" altLang="zh-CN"/>
          </a:p>
        </p:txBody>
      </p:sp>
    </p:spTree>
    <p:extLst>
      <p:ext uri="{BB962C8B-B14F-4D97-AF65-F5344CB8AC3E}">
        <p14:creationId xmlns:p14="http://schemas.microsoft.com/office/powerpoint/2010/main" val="38555627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55600" y="65088"/>
            <a:ext cx="8455025" cy="838200"/>
          </a:xfrm>
        </p:spPr>
        <p:txBody>
          <a:bodyPr/>
          <a:lstStyle/>
          <a:p>
            <a:r>
              <a:rPr lang="zh-CN" altLang="en-US"/>
              <a:t>单击此处编辑母版标题样式</a:t>
            </a:r>
          </a:p>
        </p:txBody>
      </p:sp>
      <p:sp>
        <p:nvSpPr>
          <p:cNvPr id="3" name="图表占位符 2"/>
          <p:cNvSpPr>
            <a:spLocks noGrp="1"/>
          </p:cNvSpPr>
          <p:nvPr>
            <p:ph type="chart" idx="1"/>
          </p:nvPr>
        </p:nvSpPr>
        <p:spPr>
          <a:xfrm>
            <a:off x="355600" y="1295400"/>
            <a:ext cx="8455025" cy="4724400"/>
          </a:xfrm>
        </p:spPr>
        <p:txBody>
          <a:bodyPr/>
          <a:lstStyle/>
          <a:p>
            <a:pPr lvl="0"/>
            <a:r>
              <a:rPr lang="zh-CN" altLang="en-US" noProof="0"/>
              <a:t>单击图标添加图表</a:t>
            </a:r>
          </a:p>
        </p:txBody>
      </p:sp>
      <p:sp>
        <p:nvSpPr>
          <p:cNvPr id="4" name="Rectangle 24"/>
          <p:cNvSpPr>
            <a:spLocks noGrp="1" noChangeArrowheads="1"/>
          </p:cNvSpPr>
          <p:nvPr>
            <p:ph type="dt" sz="half" idx="10"/>
          </p:nvPr>
        </p:nvSpPr>
        <p:spPr>
          <a:xfrm>
            <a:off x="381000" y="6605588"/>
            <a:ext cx="2506663" cy="152400"/>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endParaRPr lang="en-US" altLang="zh-CN">
              <a:solidFill>
                <a:srgbClr val="000000"/>
              </a:solidFill>
            </a:endParaRPr>
          </a:p>
        </p:txBody>
      </p:sp>
    </p:spTree>
    <p:extLst>
      <p:ext uri="{BB962C8B-B14F-4D97-AF65-F5344CB8AC3E}">
        <p14:creationId xmlns:p14="http://schemas.microsoft.com/office/powerpoint/2010/main" val="286729198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5" descr="booth_pic ppt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70200" y="2674938"/>
            <a:ext cx="62738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userDrawn="1"/>
        </p:nvSpPr>
        <p:spPr bwMode="auto">
          <a:xfrm>
            <a:off x="0" y="6324600"/>
            <a:ext cx="9144000" cy="533400"/>
          </a:xfrm>
          <a:prstGeom prst="rect">
            <a:avLst/>
          </a:prstGeom>
          <a:solidFill>
            <a:srgbClr val="0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6" name="Rectangle 4"/>
          <p:cNvSpPr>
            <a:spLocks noChangeArrowheads="1"/>
          </p:cNvSpPr>
          <p:nvPr userDrawn="1"/>
        </p:nvSpPr>
        <p:spPr bwMode="auto">
          <a:xfrm>
            <a:off x="7010400" y="6554788"/>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0" fontAlgn="base" hangingPunct="0">
              <a:spcBef>
                <a:spcPct val="0"/>
              </a:spcBef>
              <a:spcAft>
                <a:spcPct val="0"/>
              </a:spcAft>
            </a:pPr>
            <a:fld id="{05EDDD06-0058-4279-9AEC-0030004D5924}" type="slidenum">
              <a:rPr lang="en-US" altLang="zh-CN" sz="900">
                <a:solidFill>
                  <a:srgbClr val="FFFFFF"/>
                </a:solidFill>
                <a:latin typeface="Verdana" pitchFamily="34" charset="0"/>
              </a:rPr>
              <a:pPr algn="r" eaLnBrk="0" fontAlgn="base" hangingPunct="0">
                <a:spcBef>
                  <a:spcPct val="0"/>
                </a:spcBef>
                <a:spcAft>
                  <a:spcPct val="0"/>
                </a:spcAft>
              </a:pPr>
              <a:t>‹#›</a:t>
            </a:fld>
            <a:endParaRPr lang="en-US" altLang="zh-CN" sz="900">
              <a:solidFill>
                <a:srgbClr val="FFFFFF"/>
              </a:solidFill>
              <a:latin typeface="Verdana" pitchFamily="34" charset="0"/>
            </a:endParaRPr>
          </a:p>
        </p:txBody>
      </p:sp>
      <p:pic>
        <p:nvPicPr>
          <p:cNvPr id="7" name="Picture 8" descr="fs_blue_54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67000" y="6369050"/>
            <a:ext cx="3581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userDrawn="1"/>
        </p:nvSpPr>
        <p:spPr bwMode="auto">
          <a:xfrm>
            <a:off x="0" y="0"/>
            <a:ext cx="9144000" cy="990600"/>
          </a:xfrm>
          <a:prstGeom prst="rect">
            <a:avLst/>
          </a:prstGeom>
          <a:solidFill>
            <a:srgbClr val="1742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112645" name="Rectangle 5"/>
          <p:cNvSpPr>
            <a:spLocks noGrp="1" noChangeArrowheads="1"/>
          </p:cNvSpPr>
          <p:nvPr>
            <p:ph type="ctrTitle"/>
          </p:nvPr>
        </p:nvSpPr>
        <p:spPr>
          <a:xfrm>
            <a:off x="685800" y="1371602"/>
            <a:ext cx="7772400" cy="1470025"/>
          </a:xfrm>
        </p:spPr>
        <p:txBody>
          <a:bodyPr/>
          <a:lstStyle>
            <a:lvl1pPr algn="ctr">
              <a:defRPr>
                <a:solidFill>
                  <a:schemeClr val="tx1"/>
                </a:solidFill>
              </a:defRPr>
            </a:lvl1pPr>
          </a:lstStyle>
          <a:p>
            <a:r>
              <a:rPr lang="zh-CN" altLang="en-US"/>
              <a:t>单击此处编辑母版标题样式</a:t>
            </a:r>
            <a:endParaRPr lang="en-US" altLang="zh-CN"/>
          </a:p>
        </p:txBody>
      </p:sp>
      <p:sp>
        <p:nvSpPr>
          <p:cNvPr id="112646" name="Rectangle 6"/>
          <p:cNvSpPr>
            <a:spLocks noGrp="1" noChangeArrowheads="1"/>
          </p:cNvSpPr>
          <p:nvPr>
            <p:ph type="subTitle" idx="1"/>
          </p:nvPr>
        </p:nvSpPr>
        <p:spPr>
          <a:xfrm>
            <a:off x="1371600" y="3127375"/>
            <a:ext cx="6400800" cy="1752600"/>
          </a:xfrm>
        </p:spPr>
        <p:txBody>
          <a:bodyPr/>
          <a:lstStyle>
            <a:lvl1pPr marL="0" indent="0" algn="ctr">
              <a:buFontTx/>
              <a:buNone/>
              <a:defRPr/>
            </a:lvl1pPr>
          </a:lstStyle>
          <a:p>
            <a:r>
              <a:rPr lang="zh-CN" altLang="en-US"/>
              <a:t>单击此处编辑母版副标题样式</a:t>
            </a:r>
            <a:endParaRPr lang="en-US" altLang="zh-CN"/>
          </a:p>
        </p:txBody>
      </p:sp>
    </p:spTree>
    <p:extLst>
      <p:ext uri="{BB962C8B-B14F-4D97-AF65-F5344CB8AC3E}">
        <p14:creationId xmlns:p14="http://schemas.microsoft.com/office/powerpoint/2010/main" val="111724634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1"/>
            </p:custDataLst>
            <p:extLst>
              <p:ext uri="{D42A27DB-BD31-4B8C-83A1-F6EECF244321}">
                <p14:modId xmlns:p14="http://schemas.microsoft.com/office/powerpoint/2010/main" val="2558984587"/>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5" imgW="270" imgH="270" progId="TCLayout.ActiveDocument.1">
                  <p:embed/>
                </p:oleObj>
              </mc:Choice>
              <mc:Fallback>
                <p:oleObj name="think-cell 幻灯片" r:id="rId5" imgW="270" imgH="270" progId="TCLayout.ActiveDocument.1">
                  <p:embed/>
                  <p:pic>
                    <p:nvPicPr>
                      <p:cNvPr id="2" name="对象 1"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图片占位符 19"/>
          <p:cNvSpPr>
            <a:spLocks noGrp="1"/>
          </p:cNvSpPr>
          <p:nvPr>
            <p:ph type="pic" sz="quarter" idx="11"/>
            <p:custDataLst>
              <p:tags r:id="rId2"/>
            </p:custDataLst>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
        <p:nvSpPr>
          <p:cNvPr id="14" name="图片占位符 13"/>
          <p:cNvSpPr>
            <a:spLocks noGrp="1"/>
          </p:cNvSpPr>
          <p:nvPr>
            <p:ph type="pic" sz="quarter" idx="10"/>
            <p:custDataLst>
              <p:tags r:id="rId3"/>
            </p:custDataLst>
          </p:nvPr>
        </p:nvSpPr>
        <p:spPr>
          <a:xfrm>
            <a:off x="0" y="0"/>
            <a:ext cx="9144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zh-CN" altLang="en-US"/>
          </a:p>
        </p:txBody>
      </p:sp>
      <p:sp>
        <p:nvSpPr>
          <p:cNvPr id="9" name="日期占位符 8"/>
          <p:cNvSpPr>
            <a:spLocks noGrp="1"/>
          </p:cNvSpPr>
          <p:nvPr>
            <p:ph type="dt" sz="half" idx="12"/>
          </p:nvPr>
        </p:nvSpPr>
        <p:spPr/>
        <p:txBody>
          <a:bodyPr/>
          <a:lstStyle/>
          <a:p>
            <a:endParaRPr lang="zh-CN" altLang="en-US">
              <a:solidFill>
                <a:prstClr val="black">
                  <a:tint val="75000"/>
                </a:prstClr>
              </a:solidFill>
            </a:endParaRPr>
          </a:p>
        </p:txBody>
      </p:sp>
      <p:sp>
        <p:nvSpPr>
          <p:cNvPr id="10" name="页脚占位符 9"/>
          <p:cNvSpPr>
            <a:spLocks noGrp="1"/>
          </p:cNvSpPr>
          <p:nvPr>
            <p:ph type="ftr" sz="quarter" idx="13"/>
          </p:nvPr>
        </p:nvSpPr>
        <p:spPr/>
        <p:txBody>
          <a:bodyPr/>
          <a:lstStyle/>
          <a:p>
            <a:endParaRPr lang="zh-CN" altLang="en-US">
              <a:solidFill>
                <a:prstClr val="black">
                  <a:tint val="75000"/>
                </a:prstClr>
              </a:solidFill>
            </a:endParaRPr>
          </a:p>
        </p:txBody>
      </p:sp>
      <p:sp>
        <p:nvSpPr>
          <p:cNvPr id="11" name="灯片编号占位符 10"/>
          <p:cNvSpPr>
            <a:spLocks noGrp="1"/>
          </p:cNvSpPr>
          <p:nvPr>
            <p:ph type="sldNum" sz="quarter" idx="14"/>
          </p:nvPr>
        </p:nvSpPr>
        <p:spPr/>
        <p:txBody>
          <a:bodyPr/>
          <a:lstStyle/>
          <a:p>
            <a:fld id="{EA8578C1-365E-4489-A62B-7F2C74A62B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87995749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grpSp>
        <p:nvGrpSpPr>
          <p:cNvPr id="3" name="组 13">
            <a:extLst>
              <a:ext uri="{FF2B5EF4-FFF2-40B4-BE49-F238E27FC236}">
                <a16:creationId xmlns:a16="http://schemas.microsoft.com/office/drawing/2014/main" id="{0A9EC04F-6C24-4782-BBE4-AFF3B5C10BBE}"/>
              </a:ext>
            </a:extLst>
          </p:cNvPr>
          <p:cNvGrpSpPr/>
          <p:nvPr userDrawn="1"/>
        </p:nvGrpSpPr>
        <p:grpSpPr>
          <a:xfrm>
            <a:off x="0" y="1054116"/>
            <a:ext cx="9144000" cy="45719"/>
            <a:chOff x="0" y="787416"/>
            <a:chExt cx="9144000" cy="45719"/>
          </a:xfrm>
        </p:grpSpPr>
        <p:sp>
          <p:nvSpPr>
            <p:cNvPr id="4" name="矩形 14">
              <a:extLst>
                <a:ext uri="{FF2B5EF4-FFF2-40B4-BE49-F238E27FC236}">
                  <a16:creationId xmlns:a16="http://schemas.microsoft.com/office/drawing/2014/main" id="{E33F594D-69D9-41A6-8803-07CE1E9CAF78}"/>
                </a:ext>
              </a:extLst>
            </p:cNvPr>
            <p:cNvSpPr/>
            <p:nvPr/>
          </p:nvSpPr>
          <p:spPr>
            <a:xfrm>
              <a:off x="0" y="787416"/>
              <a:ext cx="2449233" cy="45719"/>
            </a:xfrm>
            <a:prstGeom prst="rect">
              <a:avLst/>
            </a:prstGeom>
            <a:solidFill>
              <a:srgbClr val="0632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sp>
          <p:nvSpPr>
            <p:cNvPr id="5" name="矩形 15">
              <a:extLst>
                <a:ext uri="{FF2B5EF4-FFF2-40B4-BE49-F238E27FC236}">
                  <a16:creationId xmlns:a16="http://schemas.microsoft.com/office/drawing/2014/main" id="{8B114494-A294-4B1C-A4DA-F997345C798E}"/>
                </a:ext>
              </a:extLst>
            </p:cNvPr>
            <p:cNvSpPr/>
            <p:nvPr/>
          </p:nvSpPr>
          <p:spPr>
            <a:xfrm>
              <a:off x="2449233" y="787416"/>
              <a:ext cx="6694767" cy="45719"/>
            </a:xfrm>
            <a:prstGeom prst="rect">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prstClr val="white"/>
                </a:solidFill>
              </a:endParaRPr>
            </a:p>
          </p:txBody>
        </p:sp>
      </p:grpSp>
      <p:sp>
        <p:nvSpPr>
          <p:cNvPr id="6" name="Text Box 672">
            <a:extLst>
              <a:ext uri="{FF2B5EF4-FFF2-40B4-BE49-F238E27FC236}">
                <a16:creationId xmlns:a16="http://schemas.microsoft.com/office/drawing/2014/main" id="{E59949EB-7E0B-4474-93A9-2B285B3EF67C}"/>
              </a:ext>
            </a:extLst>
          </p:cNvPr>
          <p:cNvSpPr txBox="1">
            <a:spLocks noChangeArrowheads="1"/>
          </p:cNvSpPr>
          <p:nvPr userDrawn="1">
            <p:custDataLst>
              <p:tags r:id="rId1"/>
            </p:custDataLst>
          </p:nvPr>
        </p:nvSpPr>
        <p:spPr bwMode="auto">
          <a:xfrm>
            <a:off x="4991253" y="6157719"/>
            <a:ext cx="3901922" cy="243208"/>
          </a:xfrm>
          <a:prstGeom prst="rect">
            <a:avLst/>
          </a:prstGeom>
          <a:noFill/>
          <a:ln w="9525" algn="ctr">
            <a:noFill/>
            <a:miter lim="800000"/>
            <a:headEnd/>
            <a:tailEnd/>
          </a:ln>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anose="020B0604020202020204" pitchFamily="34" charset="0"/>
                <a:ea typeface="微软雅黑"/>
                <a:cs typeface="Arial" panose="020B0604020202020204" pitchFamily="34" charset="0"/>
                <a:sym typeface="Arial" panose="020B0604020202020204" pitchFamily="34" charset="0"/>
              </a:rPr>
              <a:t>Source: Frost &amp; Sullivan</a:t>
            </a:r>
          </a:p>
        </p:txBody>
      </p:sp>
      <p:sp>
        <p:nvSpPr>
          <p:cNvPr id="7" name="矩形 6">
            <a:extLst>
              <a:ext uri="{FF2B5EF4-FFF2-40B4-BE49-F238E27FC236}">
                <a16:creationId xmlns:a16="http://schemas.microsoft.com/office/drawing/2014/main" id="{C83B093B-A302-4140-BD40-2FF879F9936C}"/>
              </a:ext>
            </a:extLst>
          </p:cNvPr>
          <p:cNvSpPr/>
          <p:nvPr userDrawn="1"/>
        </p:nvSpPr>
        <p:spPr>
          <a:xfrm>
            <a:off x="-917470" y="2779949"/>
            <a:ext cx="761792" cy="280469"/>
          </a:xfrm>
          <a:prstGeom prst="rect">
            <a:avLst/>
          </a:prstGeom>
          <a:solidFill>
            <a:srgbClr val="51749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8" name="矩形 7">
            <a:extLst>
              <a:ext uri="{FF2B5EF4-FFF2-40B4-BE49-F238E27FC236}">
                <a16:creationId xmlns:a16="http://schemas.microsoft.com/office/drawing/2014/main" id="{773EE076-45D1-4C76-83B1-06AA8CD2E2EC}"/>
              </a:ext>
            </a:extLst>
          </p:cNvPr>
          <p:cNvSpPr/>
          <p:nvPr userDrawn="1"/>
        </p:nvSpPr>
        <p:spPr>
          <a:xfrm>
            <a:off x="-917470" y="1409810"/>
            <a:ext cx="761792" cy="280469"/>
          </a:xfrm>
          <a:prstGeom prst="rect">
            <a:avLst/>
          </a:prstGeom>
          <a:solidFill>
            <a:srgbClr val="C3CFE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9" name="矩形 8">
            <a:extLst>
              <a:ext uri="{FF2B5EF4-FFF2-40B4-BE49-F238E27FC236}">
                <a16:creationId xmlns:a16="http://schemas.microsoft.com/office/drawing/2014/main" id="{94DE7DB4-2F74-4DEC-938D-21ADD4B4E056}"/>
              </a:ext>
            </a:extLst>
          </p:cNvPr>
          <p:cNvSpPr/>
          <p:nvPr userDrawn="1"/>
        </p:nvSpPr>
        <p:spPr>
          <a:xfrm>
            <a:off x="-917470" y="1753038"/>
            <a:ext cx="761792" cy="280469"/>
          </a:xfrm>
          <a:prstGeom prst="rect">
            <a:avLst/>
          </a:prstGeom>
          <a:solidFill>
            <a:srgbClr val="9DB1C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10" name="矩形 9">
            <a:extLst>
              <a:ext uri="{FF2B5EF4-FFF2-40B4-BE49-F238E27FC236}">
                <a16:creationId xmlns:a16="http://schemas.microsoft.com/office/drawing/2014/main" id="{FF17FEBB-01C7-4D6A-B541-9CAF77186E59}"/>
              </a:ext>
            </a:extLst>
          </p:cNvPr>
          <p:cNvSpPr/>
          <p:nvPr userDrawn="1"/>
        </p:nvSpPr>
        <p:spPr>
          <a:xfrm>
            <a:off x="-917470" y="2095507"/>
            <a:ext cx="761792" cy="280469"/>
          </a:xfrm>
          <a:prstGeom prst="rect">
            <a:avLst/>
          </a:prstGeom>
          <a:solidFill>
            <a:srgbClr val="6F8DB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11" name="矩形 10">
            <a:extLst>
              <a:ext uri="{FF2B5EF4-FFF2-40B4-BE49-F238E27FC236}">
                <a16:creationId xmlns:a16="http://schemas.microsoft.com/office/drawing/2014/main" id="{8B7F7960-9226-44D2-82DB-31F1DEACF0BA}"/>
              </a:ext>
            </a:extLst>
          </p:cNvPr>
          <p:cNvSpPr/>
          <p:nvPr userDrawn="1"/>
        </p:nvSpPr>
        <p:spPr>
          <a:xfrm>
            <a:off x="-917470" y="2428067"/>
            <a:ext cx="761792" cy="280469"/>
          </a:xfrm>
          <a:prstGeom prst="rect">
            <a:avLst/>
          </a:prstGeom>
          <a:solidFill>
            <a:srgbClr val="4C6C9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12" name="矩形 11">
            <a:extLst>
              <a:ext uri="{FF2B5EF4-FFF2-40B4-BE49-F238E27FC236}">
                <a16:creationId xmlns:a16="http://schemas.microsoft.com/office/drawing/2014/main" id="{133AAEBA-A277-4365-B2E8-0BAF20D1F256}"/>
              </a:ext>
            </a:extLst>
          </p:cNvPr>
          <p:cNvSpPr/>
          <p:nvPr userDrawn="1"/>
        </p:nvSpPr>
        <p:spPr>
          <a:xfrm>
            <a:off x="-917470" y="3131831"/>
            <a:ext cx="761792" cy="280469"/>
          </a:xfrm>
          <a:prstGeom prst="rect">
            <a:avLst/>
          </a:prstGeom>
          <a:solidFill>
            <a:srgbClr val="5B9BD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13" name="矩形 12">
            <a:extLst>
              <a:ext uri="{FF2B5EF4-FFF2-40B4-BE49-F238E27FC236}">
                <a16:creationId xmlns:a16="http://schemas.microsoft.com/office/drawing/2014/main" id="{9CC03700-B5E8-44AC-BA5C-D4D20F41E4DF}"/>
              </a:ext>
            </a:extLst>
          </p:cNvPr>
          <p:cNvSpPr/>
          <p:nvPr userDrawn="1"/>
        </p:nvSpPr>
        <p:spPr>
          <a:xfrm>
            <a:off x="-917470" y="3490778"/>
            <a:ext cx="761792" cy="280469"/>
          </a:xfrm>
          <a:prstGeom prst="rect">
            <a:avLst/>
          </a:prstGeom>
          <a:solidFill>
            <a:srgbClr val="00ADE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14" name="矩形 13">
            <a:extLst>
              <a:ext uri="{FF2B5EF4-FFF2-40B4-BE49-F238E27FC236}">
                <a16:creationId xmlns:a16="http://schemas.microsoft.com/office/drawing/2014/main" id="{7E7B7689-87AA-4836-89E7-0079D6DC880B}"/>
              </a:ext>
            </a:extLst>
          </p:cNvPr>
          <p:cNvSpPr/>
          <p:nvPr userDrawn="1"/>
        </p:nvSpPr>
        <p:spPr>
          <a:xfrm>
            <a:off x="-918638" y="3832225"/>
            <a:ext cx="761792" cy="280469"/>
          </a:xfrm>
          <a:prstGeom prst="rect">
            <a:avLst/>
          </a:prstGeom>
          <a:solidFill>
            <a:srgbClr val="C5C5C5"/>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Tree>
    <p:extLst>
      <p:ext uri="{BB962C8B-B14F-4D97-AF65-F5344CB8AC3E}">
        <p14:creationId xmlns:p14="http://schemas.microsoft.com/office/powerpoint/2010/main" val="1143971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55600" y="65088"/>
            <a:ext cx="8455025" cy="838200"/>
          </a:xfrm>
        </p:spPr>
        <p:txBody>
          <a:bodyPr/>
          <a:lstStyle/>
          <a:p>
            <a:r>
              <a:rPr lang="zh-CN" altLang="en-US"/>
              <a:t>单击此处编辑母版标题样式</a:t>
            </a:r>
          </a:p>
        </p:txBody>
      </p:sp>
      <p:sp>
        <p:nvSpPr>
          <p:cNvPr id="3" name="图表占位符 2"/>
          <p:cNvSpPr>
            <a:spLocks noGrp="1"/>
          </p:cNvSpPr>
          <p:nvPr>
            <p:ph type="chart" idx="1"/>
          </p:nvPr>
        </p:nvSpPr>
        <p:spPr>
          <a:xfrm>
            <a:off x="355600" y="1295400"/>
            <a:ext cx="8455025" cy="4724400"/>
          </a:xfrm>
        </p:spPr>
        <p:txBody>
          <a:bodyPr/>
          <a:lstStyle/>
          <a:p>
            <a:pPr lvl="0"/>
            <a:r>
              <a:rPr lang="zh-CN" altLang="en-US" noProof="0"/>
              <a:t>单击图标添加图表</a:t>
            </a:r>
          </a:p>
        </p:txBody>
      </p:sp>
      <p:sp>
        <p:nvSpPr>
          <p:cNvPr id="4" name="Rectangle 24"/>
          <p:cNvSpPr>
            <a:spLocks noGrp="1" noChangeArrowheads="1"/>
          </p:cNvSpPr>
          <p:nvPr>
            <p:ph type="dt" sz="half" idx="10"/>
          </p:nvPr>
        </p:nvSpPr>
        <p:spPr>
          <a:xfrm>
            <a:off x="381000" y="6605588"/>
            <a:ext cx="2506663" cy="152400"/>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endParaRPr lang="en-US" altLang="zh-CN" dirty="0">
              <a:solidFill>
                <a:srgbClr val="000000"/>
              </a:solidFill>
            </a:endParaRPr>
          </a:p>
        </p:txBody>
      </p:sp>
    </p:spTree>
    <p:extLst>
      <p:ext uri="{BB962C8B-B14F-4D97-AF65-F5344CB8AC3E}">
        <p14:creationId xmlns:p14="http://schemas.microsoft.com/office/powerpoint/2010/main" val="39287460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1800">
                <a:latin typeface="Arial" pitchFamily="34" charset="0"/>
                <a:cs typeface="Arial" pitchFamily="34" charset="0"/>
              </a:defRPr>
            </a:lvl1pPr>
          </a:lstStyle>
          <a:p>
            <a:r>
              <a:rPr lang="zh-CN" altLang="en-US" dirty="0"/>
              <a:t>单击此处编辑母版标题样式</a:t>
            </a:r>
          </a:p>
        </p:txBody>
      </p:sp>
      <p:sp>
        <p:nvSpPr>
          <p:cNvPr id="3" name="Slide Number Placeholder 5"/>
          <p:cNvSpPr>
            <a:spLocks noGrp="1"/>
          </p:cNvSpPr>
          <p:nvPr>
            <p:ph type="sldNum" sz="quarter" idx="4"/>
          </p:nvPr>
        </p:nvSpPr>
        <p:spPr>
          <a:xfrm>
            <a:off x="381000" y="6416675"/>
            <a:ext cx="2209800" cy="441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pitchFamily="34" charset="0"/>
              </a:defRPr>
            </a:lvl1pPr>
          </a:lstStyle>
          <a:p>
            <a:pPr>
              <a:defRPr/>
            </a:pPr>
            <a:fld id="{A174E557-F0F8-4B0B-B7ED-950FD95337EE}" type="slidenum">
              <a:rPr lang="en-US" altLang="zh-CN"/>
              <a:pPr>
                <a:defRPr/>
              </a:pPr>
              <a:t>‹#›</a:t>
            </a:fld>
            <a:endParaRPr lang="en-US" altLang="zh-CN" dirty="0"/>
          </a:p>
        </p:txBody>
      </p:sp>
    </p:spTree>
    <p:extLst>
      <p:ext uri="{BB962C8B-B14F-4D97-AF65-F5344CB8AC3E}">
        <p14:creationId xmlns:p14="http://schemas.microsoft.com/office/powerpoint/2010/main" val="739975201"/>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Line 36"/>
          <p:cNvSpPr>
            <a:spLocks noChangeShapeType="1"/>
          </p:cNvSpPr>
          <p:nvPr userDrawn="1"/>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2" name="Title 1"/>
          <p:cNvSpPr>
            <a:spLocks noGrp="1"/>
          </p:cNvSpPr>
          <p:nvPr>
            <p:ph type="title"/>
          </p:nvPr>
        </p:nvSpPr>
        <p:spPr>
          <a:xfrm>
            <a:off x="381000" y="274638"/>
            <a:ext cx="8382000" cy="792162"/>
          </a:xfrm>
        </p:spPr>
        <p:txBody>
          <a:bodyPr/>
          <a:lstStyle>
            <a:lvl1pPr algn="l">
              <a:defRPr sz="2400" b="1">
                <a:latin typeface="Arial" pitchFamily="34" charset="0"/>
                <a:cs typeface="Arial"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200" y="1295400"/>
            <a:ext cx="8229600" cy="48307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2755F179-670E-4B0E-B297-6B93A32D97F6}" type="slidenum">
              <a:rPr lang="en-US" altLang="zh-CN"/>
              <a:pPr>
                <a:defRPr/>
              </a:pPr>
              <a:t>‹#›</a:t>
            </a:fld>
            <a:endParaRPr lang="en-US" altLang="zh-CN"/>
          </a:p>
        </p:txBody>
      </p:sp>
    </p:spTree>
    <p:extLst>
      <p:ext uri="{BB962C8B-B14F-4D97-AF65-F5344CB8AC3E}">
        <p14:creationId xmlns:p14="http://schemas.microsoft.com/office/powerpoint/2010/main" val="253170876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79216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0663" y="1371600"/>
            <a:ext cx="4270375"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4" name="Content Placeholder 3"/>
          <p:cNvSpPr>
            <a:spLocks noGrp="1"/>
          </p:cNvSpPr>
          <p:nvPr>
            <p:ph sz="half" idx="2"/>
          </p:nvPr>
        </p:nvSpPr>
        <p:spPr>
          <a:xfrm>
            <a:off x="4643438" y="1371600"/>
            <a:ext cx="4271962"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021E6A65-EE29-4C80-8963-4DFF636DED28}" type="slidenum">
              <a:rPr lang="en-US" altLang="zh-CN"/>
              <a:pPr>
                <a:defRPr/>
              </a:pPr>
              <a:t>‹#›</a:t>
            </a:fld>
            <a:endParaRPr lang="en-US" altLang="zh-CN"/>
          </a:p>
        </p:txBody>
      </p:sp>
    </p:spTree>
    <p:extLst>
      <p:ext uri="{BB962C8B-B14F-4D97-AF65-F5344CB8AC3E}">
        <p14:creationId xmlns:p14="http://schemas.microsoft.com/office/powerpoint/2010/main" val="72984127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Slide Number Placeholder 5"/>
          <p:cNvSpPr>
            <a:spLocks noGrp="1"/>
          </p:cNvSpPr>
          <p:nvPr>
            <p:ph type="sldNum" sz="quarter" idx="10"/>
          </p:nvPr>
        </p:nvSpPr>
        <p:spPr/>
        <p:txBody>
          <a:bodyPr/>
          <a:lstStyle>
            <a:lvl1pPr>
              <a:defRPr/>
            </a:lvl1pPr>
          </a:lstStyle>
          <a:p>
            <a:pPr>
              <a:defRPr/>
            </a:pPr>
            <a:fld id="{59984F2A-6BB9-480B-A13D-C9663F2B238A}" type="slidenum">
              <a:rPr lang="en-US" altLang="zh-CN"/>
              <a:pPr>
                <a:defRPr/>
              </a:pPr>
              <a:t>‹#›</a:t>
            </a:fld>
            <a:endParaRPr lang="en-US" altLang="zh-CN"/>
          </a:p>
        </p:txBody>
      </p:sp>
    </p:spTree>
    <p:extLst>
      <p:ext uri="{BB962C8B-B14F-4D97-AF65-F5344CB8AC3E}">
        <p14:creationId xmlns:p14="http://schemas.microsoft.com/office/powerpoint/2010/main" val="104902245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55600" y="65088"/>
            <a:ext cx="8455025" cy="838200"/>
          </a:xfrm>
        </p:spPr>
        <p:txBody>
          <a:bodyPr/>
          <a:lstStyle/>
          <a:p>
            <a:r>
              <a:rPr lang="zh-CN" altLang="en-US"/>
              <a:t>单击此处编辑母版标题样式</a:t>
            </a:r>
          </a:p>
        </p:txBody>
      </p:sp>
      <p:sp>
        <p:nvSpPr>
          <p:cNvPr id="3" name="图表占位符 2"/>
          <p:cNvSpPr>
            <a:spLocks noGrp="1"/>
          </p:cNvSpPr>
          <p:nvPr>
            <p:ph type="chart" idx="1"/>
          </p:nvPr>
        </p:nvSpPr>
        <p:spPr>
          <a:xfrm>
            <a:off x="355600" y="1295400"/>
            <a:ext cx="8455025" cy="4724400"/>
          </a:xfrm>
        </p:spPr>
        <p:txBody>
          <a:bodyPr/>
          <a:lstStyle/>
          <a:p>
            <a:pPr lvl="0"/>
            <a:r>
              <a:rPr lang="zh-CN" altLang="en-US" noProof="0"/>
              <a:t>单击图标添加图表</a:t>
            </a:r>
          </a:p>
        </p:txBody>
      </p:sp>
      <p:sp>
        <p:nvSpPr>
          <p:cNvPr id="4" name="Rectangle 24"/>
          <p:cNvSpPr>
            <a:spLocks noGrp="1" noChangeArrowheads="1"/>
          </p:cNvSpPr>
          <p:nvPr>
            <p:ph type="dt" sz="half" idx="10"/>
          </p:nvPr>
        </p:nvSpPr>
        <p:spPr>
          <a:xfrm>
            <a:off x="381000" y="6605588"/>
            <a:ext cx="2506663" cy="152400"/>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endParaRPr lang="en-US" altLang="zh-CN">
              <a:solidFill>
                <a:srgbClr val="000000"/>
              </a:solidFill>
            </a:endParaRPr>
          </a:p>
        </p:txBody>
      </p:sp>
    </p:spTree>
    <p:extLst>
      <p:ext uri="{BB962C8B-B14F-4D97-AF65-F5344CB8AC3E}">
        <p14:creationId xmlns:p14="http://schemas.microsoft.com/office/powerpoint/2010/main" val="303927743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5" descr="booth_pic ppt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70200" y="2674938"/>
            <a:ext cx="62738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userDrawn="1"/>
        </p:nvSpPr>
        <p:spPr bwMode="auto">
          <a:xfrm>
            <a:off x="0" y="6324600"/>
            <a:ext cx="9144000" cy="533400"/>
          </a:xfrm>
          <a:prstGeom prst="rect">
            <a:avLst/>
          </a:prstGeom>
          <a:solidFill>
            <a:srgbClr val="0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6" name="Rectangle 4"/>
          <p:cNvSpPr>
            <a:spLocks noChangeArrowheads="1"/>
          </p:cNvSpPr>
          <p:nvPr userDrawn="1"/>
        </p:nvSpPr>
        <p:spPr bwMode="auto">
          <a:xfrm>
            <a:off x="7010400" y="6554788"/>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0" fontAlgn="base" hangingPunct="0">
              <a:spcBef>
                <a:spcPct val="0"/>
              </a:spcBef>
              <a:spcAft>
                <a:spcPct val="0"/>
              </a:spcAft>
            </a:pPr>
            <a:fld id="{05EDDD06-0058-4279-9AEC-0030004D5924}" type="slidenum">
              <a:rPr lang="en-US" altLang="zh-CN" sz="900">
                <a:solidFill>
                  <a:srgbClr val="FFFFFF"/>
                </a:solidFill>
                <a:latin typeface="Verdana" pitchFamily="34" charset="0"/>
              </a:rPr>
              <a:pPr algn="r" eaLnBrk="0" fontAlgn="base" hangingPunct="0">
                <a:spcBef>
                  <a:spcPct val="0"/>
                </a:spcBef>
                <a:spcAft>
                  <a:spcPct val="0"/>
                </a:spcAft>
              </a:pPr>
              <a:t>‹#›</a:t>
            </a:fld>
            <a:endParaRPr lang="en-US" altLang="zh-CN" sz="900">
              <a:solidFill>
                <a:srgbClr val="FFFFFF"/>
              </a:solidFill>
              <a:latin typeface="Verdana" pitchFamily="34" charset="0"/>
            </a:endParaRPr>
          </a:p>
        </p:txBody>
      </p:sp>
      <p:pic>
        <p:nvPicPr>
          <p:cNvPr id="7" name="Picture 8" descr="fs_blue_54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67000" y="6369050"/>
            <a:ext cx="3581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userDrawn="1"/>
        </p:nvSpPr>
        <p:spPr bwMode="auto">
          <a:xfrm>
            <a:off x="0" y="0"/>
            <a:ext cx="9144000" cy="990600"/>
          </a:xfrm>
          <a:prstGeom prst="rect">
            <a:avLst/>
          </a:prstGeom>
          <a:solidFill>
            <a:srgbClr val="1742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112645" name="Rectangle 5"/>
          <p:cNvSpPr>
            <a:spLocks noGrp="1" noChangeArrowheads="1"/>
          </p:cNvSpPr>
          <p:nvPr>
            <p:ph type="ctrTitle"/>
          </p:nvPr>
        </p:nvSpPr>
        <p:spPr>
          <a:xfrm>
            <a:off x="685800" y="1371602"/>
            <a:ext cx="7772400" cy="1470025"/>
          </a:xfrm>
        </p:spPr>
        <p:txBody>
          <a:bodyPr/>
          <a:lstStyle>
            <a:lvl1pPr algn="ctr">
              <a:defRPr>
                <a:solidFill>
                  <a:schemeClr val="tx1"/>
                </a:solidFill>
              </a:defRPr>
            </a:lvl1pPr>
          </a:lstStyle>
          <a:p>
            <a:r>
              <a:rPr lang="zh-CN" altLang="en-US"/>
              <a:t>单击此处编辑母版标题样式</a:t>
            </a:r>
            <a:endParaRPr lang="en-US" altLang="zh-CN"/>
          </a:p>
        </p:txBody>
      </p:sp>
      <p:sp>
        <p:nvSpPr>
          <p:cNvPr id="112646" name="Rectangle 6"/>
          <p:cNvSpPr>
            <a:spLocks noGrp="1" noChangeArrowheads="1"/>
          </p:cNvSpPr>
          <p:nvPr>
            <p:ph type="subTitle" idx="1"/>
          </p:nvPr>
        </p:nvSpPr>
        <p:spPr>
          <a:xfrm>
            <a:off x="1371600" y="3127375"/>
            <a:ext cx="6400800" cy="1752600"/>
          </a:xfrm>
        </p:spPr>
        <p:txBody>
          <a:bodyPr/>
          <a:lstStyle>
            <a:lvl1pPr marL="0" indent="0" algn="ctr">
              <a:buFontTx/>
              <a:buNone/>
              <a:defRPr/>
            </a:lvl1pPr>
          </a:lstStyle>
          <a:p>
            <a:r>
              <a:rPr lang="zh-CN" altLang="en-US"/>
              <a:t>单击此处编辑母版副标题样式</a:t>
            </a:r>
            <a:endParaRPr lang="en-US" altLang="zh-CN"/>
          </a:p>
        </p:txBody>
      </p:sp>
    </p:spTree>
    <p:extLst>
      <p:ext uri="{BB962C8B-B14F-4D97-AF65-F5344CB8AC3E}">
        <p14:creationId xmlns:p14="http://schemas.microsoft.com/office/powerpoint/2010/main" val="3129610405"/>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207202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BAC26B41-8F83-4304-B9F9-A14A72E92B5D}"/>
              </a:ext>
            </a:extLst>
          </p:cNvPr>
          <p:cNvGraphicFramePr>
            <a:graphicFrameLocks noChangeAspect="1"/>
          </p:cNvGraphicFramePr>
          <p:nvPr userDrawn="1">
            <p:custDataLst>
              <p:tags r:id="rId1"/>
            </p:custDataLst>
            <p:extLst>
              <p:ext uri="{D42A27DB-BD31-4B8C-83A1-F6EECF244321}">
                <p14:modId xmlns:p14="http://schemas.microsoft.com/office/powerpoint/2010/main" val="418520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BAC26B41-8F83-4304-B9F9-A14A72E92B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p:nvPr>
        </p:nvSpPr>
        <p:spPr>
          <a:xfrm>
            <a:off x="355600" y="1295400"/>
            <a:ext cx="4151313" cy="4724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59313" y="1295400"/>
            <a:ext cx="4151312" cy="4724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标题 4">
            <a:extLst>
              <a:ext uri="{FF2B5EF4-FFF2-40B4-BE49-F238E27FC236}">
                <a16:creationId xmlns:a16="http://schemas.microsoft.com/office/drawing/2014/main" id="{73CE06F7-4D8C-4C57-92F8-A72FCBEEF039}"/>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349163749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graphicFrame>
        <p:nvGraphicFramePr>
          <p:cNvPr id="2" name="对象 1" hidden="1"/>
          <p:cNvGraphicFramePr>
            <a:graphicFrameLocks noChangeAspect="1"/>
          </p:cNvGraphicFramePr>
          <p:nvPr userDrawn="1">
            <p:custDataLst>
              <p:tags r:id="rId1"/>
            </p:custDataLst>
            <p:extLst>
              <p:ext uri="{D42A27DB-BD31-4B8C-83A1-F6EECF244321}">
                <p14:modId xmlns:p14="http://schemas.microsoft.com/office/powerpoint/2010/main" val="4104848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5" imgW="270" imgH="270" progId="TCLayout.ActiveDocument.1">
                  <p:embed/>
                </p:oleObj>
              </mc:Choice>
              <mc:Fallback>
                <p:oleObj name="think-cell 幻灯片" r:id="rId5" imgW="270" imgH="270" progId="TCLayout.ActiveDocument.1">
                  <p:embed/>
                  <p:pic>
                    <p:nvPicPr>
                      <p:cNvPr id="2" name="对象 1" hidden="1"/>
                      <p:cNvPicPr/>
                      <p:nvPr/>
                    </p:nvPicPr>
                    <p:blipFill>
                      <a:blip r:embed="rId6"/>
                      <a:stretch>
                        <a:fillRect/>
                      </a:stretch>
                    </p:blipFill>
                    <p:spPr>
                      <a:xfrm>
                        <a:off x="0" y="0"/>
                        <a:ext cx="158750" cy="158750"/>
                      </a:xfrm>
                      <a:prstGeom prst="rect">
                        <a:avLst/>
                      </a:prstGeom>
                    </p:spPr>
                  </p:pic>
                </p:oleObj>
              </mc:Fallback>
            </mc:AlternateContent>
          </a:graphicData>
        </a:graphic>
      </p:graphicFrame>
      <p:sp>
        <p:nvSpPr>
          <p:cNvPr id="20" name="图片占位符 19"/>
          <p:cNvSpPr>
            <a:spLocks noGrp="1"/>
          </p:cNvSpPr>
          <p:nvPr>
            <p:ph type="pic" sz="quarter" idx="11"/>
            <p:custDataLst>
              <p:tags r:id="rId2"/>
            </p:custDataLst>
          </p:nvPr>
        </p:nvSpPr>
        <p:spPr>
          <a:xfrm>
            <a:off x="0" y="0"/>
            <a:ext cx="9144000" cy="6858000"/>
          </a:xfrm>
          <a:custGeom>
            <a:avLst/>
            <a:gdLst>
              <a:gd name="connsiteX0" fmla="*/ 0 w 12192000"/>
              <a:gd name="connsiteY0" fmla="*/ 0 h 6858000"/>
              <a:gd name="connsiteX1" fmla="*/ 12192000 w 12192000"/>
              <a:gd name="connsiteY1" fmla="*/ 0 h 6858000"/>
              <a:gd name="connsiteX2" fmla="*/ 12192000 w 12192000"/>
              <a:gd name="connsiteY2" fmla="*/ 6858000 h 6858000"/>
              <a:gd name="connsiteX3" fmla="*/ 0 w 12192000"/>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12192000" h="6858000">
                <a:moveTo>
                  <a:pt x="0" y="0"/>
                </a:moveTo>
                <a:lnTo>
                  <a:pt x="12192000" y="0"/>
                </a:lnTo>
                <a:lnTo>
                  <a:pt x="12192000" y="6858000"/>
                </a:lnTo>
                <a:lnTo>
                  <a:pt x="0" y="6858000"/>
                </a:lnTo>
                <a:close/>
              </a:path>
            </a:pathLst>
          </a:custGeom>
        </p:spPr>
        <p:txBody>
          <a:bodyPr wrap="square">
            <a:noAutofit/>
          </a:bodyPr>
          <a:lstStyle/>
          <a:p>
            <a:endParaRPr lang="zh-CN" altLang="en-US"/>
          </a:p>
        </p:txBody>
      </p:sp>
      <p:sp>
        <p:nvSpPr>
          <p:cNvPr id="14" name="图片占位符 13"/>
          <p:cNvSpPr>
            <a:spLocks noGrp="1"/>
          </p:cNvSpPr>
          <p:nvPr>
            <p:ph type="pic" sz="quarter" idx="10"/>
            <p:custDataLst>
              <p:tags r:id="rId3"/>
            </p:custDataLst>
          </p:nvPr>
        </p:nvSpPr>
        <p:spPr>
          <a:xfrm>
            <a:off x="0" y="0"/>
            <a:ext cx="9144000" cy="3429000"/>
          </a:xfrm>
          <a:custGeom>
            <a:avLst/>
            <a:gdLst>
              <a:gd name="connsiteX0" fmla="*/ 0 w 12192000"/>
              <a:gd name="connsiteY0" fmla="*/ 0 h 3429000"/>
              <a:gd name="connsiteX1" fmla="*/ 12192000 w 12192000"/>
              <a:gd name="connsiteY1" fmla="*/ 0 h 3429000"/>
              <a:gd name="connsiteX2" fmla="*/ 12192000 w 12192000"/>
              <a:gd name="connsiteY2" fmla="*/ 3429000 h 3429000"/>
              <a:gd name="connsiteX3" fmla="*/ 0 w 12192000"/>
              <a:gd name="connsiteY3" fmla="*/ 3429000 h 3429000"/>
            </a:gdLst>
            <a:ahLst/>
            <a:cxnLst>
              <a:cxn ang="0">
                <a:pos x="connsiteX0" y="connsiteY0"/>
              </a:cxn>
              <a:cxn ang="0">
                <a:pos x="connsiteX1" y="connsiteY1"/>
              </a:cxn>
              <a:cxn ang="0">
                <a:pos x="connsiteX2" y="connsiteY2"/>
              </a:cxn>
              <a:cxn ang="0">
                <a:pos x="connsiteX3" y="connsiteY3"/>
              </a:cxn>
            </a:cxnLst>
            <a:rect l="l" t="t" r="r" b="b"/>
            <a:pathLst>
              <a:path w="12192000" h="3429000">
                <a:moveTo>
                  <a:pt x="0" y="0"/>
                </a:moveTo>
                <a:lnTo>
                  <a:pt x="12192000" y="0"/>
                </a:lnTo>
                <a:lnTo>
                  <a:pt x="12192000" y="3429000"/>
                </a:lnTo>
                <a:lnTo>
                  <a:pt x="0" y="3429000"/>
                </a:lnTo>
                <a:close/>
              </a:path>
            </a:pathLst>
          </a:custGeom>
        </p:spPr>
        <p:txBody>
          <a:bodyPr wrap="square">
            <a:noAutofit/>
          </a:bodyPr>
          <a:lstStyle/>
          <a:p>
            <a:endParaRPr lang="zh-CN" altLang="en-US"/>
          </a:p>
        </p:txBody>
      </p:sp>
      <p:sp>
        <p:nvSpPr>
          <p:cNvPr id="9" name="日期占位符 8"/>
          <p:cNvSpPr>
            <a:spLocks noGrp="1"/>
          </p:cNvSpPr>
          <p:nvPr>
            <p:ph type="dt" sz="half" idx="12"/>
          </p:nvPr>
        </p:nvSpPr>
        <p:spPr/>
        <p:txBody>
          <a:bodyPr/>
          <a:lstStyle/>
          <a:p>
            <a:endParaRPr lang="zh-CN" altLang="en-US">
              <a:solidFill>
                <a:prstClr val="black">
                  <a:tint val="75000"/>
                </a:prstClr>
              </a:solidFill>
            </a:endParaRPr>
          </a:p>
        </p:txBody>
      </p:sp>
      <p:sp>
        <p:nvSpPr>
          <p:cNvPr id="10" name="页脚占位符 9"/>
          <p:cNvSpPr>
            <a:spLocks noGrp="1"/>
          </p:cNvSpPr>
          <p:nvPr>
            <p:ph type="ftr" sz="quarter" idx="13"/>
          </p:nvPr>
        </p:nvSpPr>
        <p:spPr/>
        <p:txBody>
          <a:bodyPr/>
          <a:lstStyle/>
          <a:p>
            <a:endParaRPr lang="zh-CN" altLang="en-US">
              <a:solidFill>
                <a:prstClr val="black">
                  <a:tint val="75000"/>
                </a:prstClr>
              </a:solidFill>
            </a:endParaRPr>
          </a:p>
        </p:txBody>
      </p:sp>
      <p:sp>
        <p:nvSpPr>
          <p:cNvPr id="11" name="灯片编号占位符 10"/>
          <p:cNvSpPr>
            <a:spLocks noGrp="1"/>
          </p:cNvSpPr>
          <p:nvPr>
            <p:ph type="sldNum" sz="quarter" idx="14"/>
          </p:nvPr>
        </p:nvSpPr>
        <p:spPr/>
        <p:txBody>
          <a:bodyPr/>
          <a:lstStyle/>
          <a:p>
            <a:fld id="{EA8578C1-365E-4489-A62B-7F2C74A62BB6}" type="slidenum">
              <a:rPr lang="zh-CN" altLang="en-US" smtClean="0">
                <a:solidFill>
                  <a:prstClr val="black">
                    <a:tint val="75000"/>
                  </a:prstClr>
                </a:solidFill>
              </a:rPr>
              <a:pPr/>
              <a:t>‹#›</a:t>
            </a:fld>
            <a:endParaRPr lang="zh-CN" altLang="en-US">
              <a:solidFill>
                <a:prstClr val="black">
                  <a:tint val="75000"/>
                </a:prstClr>
              </a:solidFill>
            </a:endParaRPr>
          </a:p>
        </p:txBody>
      </p:sp>
    </p:spTree>
    <p:extLst>
      <p:ext uri="{BB962C8B-B14F-4D97-AF65-F5344CB8AC3E}">
        <p14:creationId xmlns:p14="http://schemas.microsoft.com/office/powerpoint/2010/main" val="3852356952"/>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4" name="Line 36"/>
          <p:cNvSpPr>
            <a:spLocks noChangeShapeType="1"/>
          </p:cNvSpPr>
          <p:nvPr userDrawn="1"/>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2" name="Title 1"/>
          <p:cNvSpPr>
            <a:spLocks noGrp="1"/>
          </p:cNvSpPr>
          <p:nvPr>
            <p:ph type="title"/>
          </p:nvPr>
        </p:nvSpPr>
        <p:spPr>
          <a:xfrm>
            <a:off x="381000" y="274638"/>
            <a:ext cx="8382000" cy="792162"/>
          </a:xfrm>
        </p:spPr>
        <p:txBody>
          <a:bodyPr/>
          <a:lstStyle>
            <a:lvl1pPr algn="l">
              <a:defRPr sz="2400" b="1">
                <a:latin typeface="Arial" pitchFamily="34" charset="0"/>
                <a:cs typeface="Arial"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200" y="1295400"/>
            <a:ext cx="8229600" cy="4830763"/>
          </a:xfr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2755F179-670E-4B0E-B297-6B93A32D97F6}" type="slidenum">
              <a:rPr lang="en-US" altLang="zh-CN"/>
              <a:pPr>
                <a:defRPr/>
              </a:pPr>
              <a:t>‹#›</a:t>
            </a:fld>
            <a:endParaRPr lang="en-US" altLang="zh-CN"/>
          </a:p>
        </p:txBody>
      </p:sp>
    </p:spTree>
    <p:extLst>
      <p:ext uri="{BB962C8B-B14F-4D97-AF65-F5344CB8AC3E}">
        <p14:creationId xmlns:p14="http://schemas.microsoft.com/office/powerpoint/2010/main" val="29677458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5" descr="booth_pic ppt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70200" y="2674938"/>
            <a:ext cx="62738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userDrawn="1"/>
        </p:nvSpPr>
        <p:spPr bwMode="auto">
          <a:xfrm>
            <a:off x="0" y="6324600"/>
            <a:ext cx="9144000" cy="533400"/>
          </a:xfrm>
          <a:prstGeom prst="rect">
            <a:avLst/>
          </a:prstGeom>
          <a:solidFill>
            <a:srgbClr val="0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6" name="Rectangle 4"/>
          <p:cNvSpPr>
            <a:spLocks noChangeArrowheads="1"/>
          </p:cNvSpPr>
          <p:nvPr userDrawn="1"/>
        </p:nvSpPr>
        <p:spPr bwMode="auto">
          <a:xfrm>
            <a:off x="7010400" y="6554788"/>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0" fontAlgn="base" hangingPunct="0">
              <a:spcBef>
                <a:spcPct val="0"/>
              </a:spcBef>
              <a:spcAft>
                <a:spcPct val="0"/>
              </a:spcAft>
            </a:pPr>
            <a:fld id="{05EDDD06-0058-4279-9AEC-0030004D5924}" type="slidenum">
              <a:rPr lang="en-US" altLang="zh-CN" sz="900">
                <a:solidFill>
                  <a:srgbClr val="FFFFFF"/>
                </a:solidFill>
                <a:latin typeface="Verdana" pitchFamily="34" charset="0"/>
              </a:rPr>
              <a:pPr algn="r" eaLnBrk="0" fontAlgn="base" hangingPunct="0">
                <a:spcBef>
                  <a:spcPct val="0"/>
                </a:spcBef>
                <a:spcAft>
                  <a:spcPct val="0"/>
                </a:spcAft>
              </a:pPr>
              <a:t>‹#›</a:t>
            </a:fld>
            <a:endParaRPr lang="en-US" altLang="zh-CN" sz="900" dirty="0">
              <a:solidFill>
                <a:srgbClr val="FFFFFF"/>
              </a:solidFill>
              <a:latin typeface="Verdana" pitchFamily="34" charset="0"/>
            </a:endParaRPr>
          </a:p>
        </p:txBody>
      </p:sp>
      <p:pic>
        <p:nvPicPr>
          <p:cNvPr id="7" name="Picture 8" descr="fs_blue_54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67000" y="6369050"/>
            <a:ext cx="3581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userDrawn="1"/>
        </p:nvSpPr>
        <p:spPr bwMode="auto">
          <a:xfrm>
            <a:off x="0" y="0"/>
            <a:ext cx="9144000" cy="990600"/>
          </a:xfrm>
          <a:prstGeom prst="rect">
            <a:avLst/>
          </a:prstGeom>
          <a:solidFill>
            <a:srgbClr val="1742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112645" name="Rectangle 5"/>
          <p:cNvSpPr>
            <a:spLocks noGrp="1" noChangeArrowheads="1"/>
          </p:cNvSpPr>
          <p:nvPr>
            <p:ph type="ctrTitle"/>
          </p:nvPr>
        </p:nvSpPr>
        <p:spPr>
          <a:xfrm>
            <a:off x="685800" y="1371602"/>
            <a:ext cx="7772400" cy="1470025"/>
          </a:xfrm>
        </p:spPr>
        <p:txBody>
          <a:bodyPr/>
          <a:lstStyle>
            <a:lvl1pPr algn="ctr">
              <a:defRPr>
                <a:solidFill>
                  <a:schemeClr val="tx1"/>
                </a:solidFill>
              </a:defRPr>
            </a:lvl1pPr>
          </a:lstStyle>
          <a:p>
            <a:r>
              <a:rPr lang="zh-CN" altLang="en-US"/>
              <a:t>单击此处编辑母版标题样式</a:t>
            </a:r>
            <a:endParaRPr lang="en-US" altLang="zh-CN"/>
          </a:p>
        </p:txBody>
      </p:sp>
      <p:sp>
        <p:nvSpPr>
          <p:cNvPr id="112646" name="Rectangle 6"/>
          <p:cNvSpPr>
            <a:spLocks noGrp="1" noChangeArrowheads="1"/>
          </p:cNvSpPr>
          <p:nvPr>
            <p:ph type="subTitle" idx="1"/>
          </p:nvPr>
        </p:nvSpPr>
        <p:spPr>
          <a:xfrm>
            <a:off x="1371600" y="3127375"/>
            <a:ext cx="6400800" cy="1752600"/>
          </a:xfrm>
        </p:spPr>
        <p:txBody>
          <a:bodyPr/>
          <a:lstStyle>
            <a:lvl1pPr marL="0" indent="0" algn="ctr">
              <a:buFontTx/>
              <a:buNone/>
              <a:defRPr/>
            </a:lvl1pPr>
          </a:lstStyle>
          <a:p>
            <a:r>
              <a:rPr lang="zh-CN" altLang="en-US"/>
              <a:t>单击此处编辑母版副标题样式</a:t>
            </a:r>
            <a:endParaRPr lang="en-US" altLang="zh-CN"/>
          </a:p>
        </p:txBody>
      </p:sp>
    </p:spTree>
    <p:extLst>
      <p:ext uri="{BB962C8B-B14F-4D97-AF65-F5344CB8AC3E}">
        <p14:creationId xmlns:p14="http://schemas.microsoft.com/office/powerpoint/2010/main" val="1731579914"/>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381000" y="274638"/>
            <a:ext cx="8382000" cy="792162"/>
          </a:xfrm>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220663" y="1371600"/>
            <a:ext cx="4270375"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4" name="Content Placeholder 3"/>
          <p:cNvSpPr>
            <a:spLocks noGrp="1"/>
          </p:cNvSpPr>
          <p:nvPr>
            <p:ph sz="half" idx="2"/>
          </p:nvPr>
        </p:nvSpPr>
        <p:spPr>
          <a:xfrm>
            <a:off x="4643438" y="1371600"/>
            <a:ext cx="4271962" cy="4419600"/>
          </a:xfrm>
        </p:spPr>
        <p:txBody>
          <a:bodyPr/>
          <a:lstStyle>
            <a:lvl1pPr>
              <a:defRPr sz="1800"/>
            </a:lvl1pPr>
            <a:lvl2pPr>
              <a:defRPr sz="1600"/>
            </a:lvl2pPr>
            <a:lvl3pPr>
              <a:defRPr sz="1400"/>
            </a:lvl3pPr>
            <a:lvl4pPr>
              <a:defRPr sz="14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p:txBody>
          <a:bodyPr/>
          <a:lstStyle>
            <a:lvl1pPr>
              <a:defRPr/>
            </a:lvl1pPr>
          </a:lstStyle>
          <a:p>
            <a:pPr>
              <a:defRPr/>
            </a:pPr>
            <a:fld id="{021E6A65-EE29-4C80-8963-4DFF636DED28}" type="slidenum">
              <a:rPr lang="en-US" altLang="zh-CN"/>
              <a:pPr>
                <a:defRPr/>
              </a:pPr>
              <a:t>‹#›</a:t>
            </a:fld>
            <a:endParaRPr lang="en-US" altLang="zh-CN"/>
          </a:p>
        </p:txBody>
      </p:sp>
    </p:spTree>
    <p:extLst>
      <p:ext uri="{BB962C8B-B14F-4D97-AF65-F5344CB8AC3E}">
        <p14:creationId xmlns:p14="http://schemas.microsoft.com/office/powerpoint/2010/main" val="29134648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Slide Number Placeholder 5"/>
          <p:cNvSpPr>
            <a:spLocks noGrp="1"/>
          </p:cNvSpPr>
          <p:nvPr>
            <p:ph type="sldNum" sz="quarter" idx="10"/>
          </p:nvPr>
        </p:nvSpPr>
        <p:spPr/>
        <p:txBody>
          <a:bodyPr/>
          <a:lstStyle>
            <a:lvl1pPr>
              <a:defRPr/>
            </a:lvl1pPr>
          </a:lstStyle>
          <a:p>
            <a:pPr>
              <a:defRPr/>
            </a:pPr>
            <a:fld id="{59984F2A-6BB9-480B-A13D-C9663F2B238A}" type="slidenum">
              <a:rPr lang="en-US" altLang="zh-CN"/>
              <a:pPr>
                <a:defRPr/>
              </a:pPr>
              <a:t>‹#›</a:t>
            </a:fld>
            <a:endParaRPr lang="en-US" altLang="zh-CN"/>
          </a:p>
        </p:txBody>
      </p:sp>
    </p:spTree>
    <p:extLst>
      <p:ext uri="{BB962C8B-B14F-4D97-AF65-F5344CB8AC3E}">
        <p14:creationId xmlns:p14="http://schemas.microsoft.com/office/powerpoint/2010/main" val="101990026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chart" preserve="1">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55600" y="65088"/>
            <a:ext cx="8455025" cy="838200"/>
          </a:xfrm>
        </p:spPr>
        <p:txBody>
          <a:bodyPr/>
          <a:lstStyle/>
          <a:p>
            <a:r>
              <a:rPr lang="zh-CN" altLang="en-US"/>
              <a:t>单击此处编辑母版标题样式</a:t>
            </a:r>
          </a:p>
        </p:txBody>
      </p:sp>
      <p:sp>
        <p:nvSpPr>
          <p:cNvPr id="3" name="图表占位符 2"/>
          <p:cNvSpPr>
            <a:spLocks noGrp="1"/>
          </p:cNvSpPr>
          <p:nvPr>
            <p:ph type="chart" idx="1"/>
          </p:nvPr>
        </p:nvSpPr>
        <p:spPr>
          <a:xfrm>
            <a:off x="355600" y="1295400"/>
            <a:ext cx="8455025" cy="4724400"/>
          </a:xfrm>
        </p:spPr>
        <p:txBody>
          <a:bodyPr/>
          <a:lstStyle/>
          <a:p>
            <a:pPr lvl="0"/>
            <a:r>
              <a:rPr lang="zh-CN" altLang="en-US" noProof="0"/>
              <a:t>单击图标添加图表</a:t>
            </a:r>
          </a:p>
        </p:txBody>
      </p:sp>
      <p:sp>
        <p:nvSpPr>
          <p:cNvPr id="4" name="Rectangle 24"/>
          <p:cNvSpPr>
            <a:spLocks noGrp="1" noChangeArrowheads="1"/>
          </p:cNvSpPr>
          <p:nvPr>
            <p:ph type="dt" sz="half" idx="10"/>
          </p:nvPr>
        </p:nvSpPr>
        <p:spPr>
          <a:xfrm>
            <a:off x="381000" y="6605588"/>
            <a:ext cx="2506663" cy="152400"/>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endParaRPr lang="en-US" altLang="zh-CN">
              <a:solidFill>
                <a:srgbClr val="000000"/>
              </a:solidFill>
            </a:endParaRPr>
          </a:p>
        </p:txBody>
      </p:sp>
    </p:spTree>
    <p:extLst>
      <p:ext uri="{BB962C8B-B14F-4D97-AF65-F5344CB8AC3E}">
        <p14:creationId xmlns:p14="http://schemas.microsoft.com/office/powerpoint/2010/main" val="26529104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4" name="Picture 15" descr="booth_pic ppt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2870200" y="2674938"/>
            <a:ext cx="6273800" cy="4183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2"/>
          <p:cNvSpPr>
            <a:spLocks noChangeArrowheads="1"/>
          </p:cNvSpPr>
          <p:nvPr userDrawn="1"/>
        </p:nvSpPr>
        <p:spPr bwMode="auto">
          <a:xfrm>
            <a:off x="0" y="6324600"/>
            <a:ext cx="9144000" cy="533400"/>
          </a:xfrm>
          <a:prstGeom prst="rect">
            <a:avLst/>
          </a:prstGeom>
          <a:solidFill>
            <a:srgbClr val="0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6" name="Rectangle 4"/>
          <p:cNvSpPr>
            <a:spLocks noChangeArrowheads="1"/>
          </p:cNvSpPr>
          <p:nvPr userDrawn="1"/>
        </p:nvSpPr>
        <p:spPr bwMode="auto">
          <a:xfrm>
            <a:off x="7010400" y="6554788"/>
            <a:ext cx="190500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p>
            <a:pPr algn="r" eaLnBrk="0" fontAlgn="base" hangingPunct="0">
              <a:spcBef>
                <a:spcPct val="0"/>
              </a:spcBef>
              <a:spcAft>
                <a:spcPct val="0"/>
              </a:spcAft>
            </a:pPr>
            <a:fld id="{05EDDD06-0058-4279-9AEC-0030004D5924}" type="slidenum">
              <a:rPr lang="en-US" altLang="zh-CN" sz="900">
                <a:solidFill>
                  <a:srgbClr val="FFFFFF"/>
                </a:solidFill>
                <a:latin typeface="Verdana" pitchFamily="34" charset="0"/>
              </a:rPr>
              <a:pPr algn="r" eaLnBrk="0" fontAlgn="base" hangingPunct="0">
                <a:spcBef>
                  <a:spcPct val="0"/>
                </a:spcBef>
                <a:spcAft>
                  <a:spcPct val="0"/>
                </a:spcAft>
              </a:pPr>
              <a:t>‹#›</a:t>
            </a:fld>
            <a:endParaRPr lang="en-US" altLang="zh-CN" sz="900">
              <a:solidFill>
                <a:srgbClr val="FFFFFF"/>
              </a:solidFill>
              <a:latin typeface="Verdana" pitchFamily="34" charset="0"/>
            </a:endParaRPr>
          </a:p>
        </p:txBody>
      </p:sp>
      <p:pic>
        <p:nvPicPr>
          <p:cNvPr id="7" name="Picture 8" descr="fs_blue_54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667000" y="6369050"/>
            <a:ext cx="3581400"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1"/>
          <p:cNvSpPr>
            <a:spLocks noChangeArrowheads="1"/>
          </p:cNvSpPr>
          <p:nvPr userDrawn="1"/>
        </p:nvSpPr>
        <p:spPr bwMode="auto">
          <a:xfrm>
            <a:off x="0" y="0"/>
            <a:ext cx="9144000" cy="990600"/>
          </a:xfrm>
          <a:prstGeom prst="rect">
            <a:avLst/>
          </a:prstGeom>
          <a:solidFill>
            <a:srgbClr val="17426B"/>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latin typeface="Arial" pitchFamily="34" charset="0"/>
            </a:endParaRPr>
          </a:p>
        </p:txBody>
      </p:sp>
      <p:sp>
        <p:nvSpPr>
          <p:cNvPr id="112645" name="Rectangle 5"/>
          <p:cNvSpPr>
            <a:spLocks noGrp="1" noChangeArrowheads="1"/>
          </p:cNvSpPr>
          <p:nvPr>
            <p:ph type="ctrTitle"/>
          </p:nvPr>
        </p:nvSpPr>
        <p:spPr>
          <a:xfrm>
            <a:off x="685800" y="1371602"/>
            <a:ext cx="7772400" cy="1470025"/>
          </a:xfrm>
        </p:spPr>
        <p:txBody>
          <a:bodyPr/>
          <a:lstStyle>
            <a:lvl1pPr algn="ctr">
              <a:defRPr>
                <a:solidFill>
                  <a:schemeClr val="tx1"/>
                </a:solidFill>
              </a:defRPr>
            </a:lvl1pPr>
          </a:lstStyle>
          <a:p>
            <a:r>
              <a:rPr lang="zh-CN" altLang="en-US"/>
              <a:t>单击此处编辑母版标题样式</a:t>
            </a:r>
            <a:endParaRPr lang="en-US" altLang="zh-CN"/>
          </a:p>
        </p:txBody>
      </p:sp>
      <p:sp>
        <p:nvSpPr>
          <p:cNvPr id="112646" name="Rectangle 6"/>
          <p:cNvSpPr>
            <a:spLocks noGrp="1" noChangeArrowheads="1"/>
          </p:cNvSpPr>
          <p:nvPr>
            <p:ph type="subTitle" idx="1"/>
          </p:nvPr>
        </p:nvSpPr>
        <p:spPr>
          <a:xfrm>
            <a:off x="1371600" y="3127375"/>
            <a:ext cx="6400800" cy="1752600"/>
          </a:xfrm>
        </p:spPr>
        <p:txBody>
          <a:bodyPr/>
          <a:lstStyle>
            <a:lvl1pPr marL="0" indent="0" algn="ctr">
              <a:buFontTx/>
              <a:buNone/>
              <a:defRPr/>
            </a:lvl1pPr>
          </a:lstStyle>
          <a:p>
            <a:r>
              <a:rPr lang="zh-CN" altLang="en-US"/>
              <a:t>单击此处编辑母版副标题样式</a:t>
            </a:r>
            <a:endParaRPr lang="en-US" altLang="zh-CN"/>
          </a:p>
        </p:txBody>
      </p:sp>
    </p:spTree>
    <p:extLst>
      <p:ext uri="{BB962C8B-B14F-4D97-AF65-F5344CB8AC3E}">
        <p14:creationId xmlns:p14="http://schemas.microsoft.com/office/powerpoint/2010/main" val="2046563821"/>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566178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cxnSp>
        <p:nvCxnSpPr>
          <p:cNvPr id="4" name="Straight Connector 13"/>
          <p:cNvCxnSpPr/>
          <p:nvPr/>
        </p:nvCxnSpPr>
        <p:spPr bwMode="white">
          <a:xfrm>
            <a:off x="457200" y="5943600"/>
            <a:ext cx="822960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30" descr="FS ppt cover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p:cNvSpPr>
            <a:spLocks noChangeArrowheads="1"/>
          </p:cNvSpPr>
          <p:nvPr userDrawn="1"/>
        </p:nvSpPr>
        <p:spPr bwMode="auto">
          <a:xfrm>
            <a:off x="0" y="6019800"/>
            <a:ext cx="9144000" cy="838200"/>
          </a:xfrm>
          <a:prstGeom prst="rect">
            <a:avLst/>
          </a:prstGeom>
          <a:solidFill>
            <a:srgbClr val="0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ea typeface="宋体" pitchFamily="2" charset="-122"/>
            </a:endParaRPr>
          </a:p>
        </p:txBody>
      </p:sp>
      <p:pic>
        <p:nvPicPr>
          <p:cNvPr id="8" name="Picture 27" descr="fs_blue_54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1200" y="6108700"/>
            <a:ext cx="5486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white">
          <a:xfrm>
            <a:off x="457200" y="1219200"/>
            <a:ext cx="8229600" cy="1447800"/>
          </a:xfrm>
          <a:prstGeom prst="rect">
            <a:avLst/>
          </a:prstGeom>
        </p:spPr>
        <p:txBody>
          <a:bodyPr vert="horz"/>
          <a:lstStyle>
            <a:lvl1pPr>
              <a:defRPr b="1">
                <a:effectLst>
                  <a:outerShdw blurRad="50800" dist="38100" dir="2700000" algn="tl" rotWithShape="0">
                    <a:prstClr val="black">
                      <a:alpha val="40000"/>
                    </a:prstClr>
                  </a:outerShdw>
                </a:effectLst>
              </a:defRPr>
            </a:lvl1pPr>
          </a:lstStyle>
          <a:p>
            <a:r>
              <a:rPr lang="zh-CN" altLang="en-US"/>
              <a:t>单击此处编辑母版标题样式</a:t>
            </a:r>
            <a:endParaRPr lang="en-US" dirty="0"/>
          </a:p>
        </p:txBody>
      </p:sp>
      <p:sp>
        <p:nvSpPr>
          <p:cNvPr id="11" name="Subtitle 2"/>
          <p:cNvSpPr>
            <a:spLocks noGrp="1"/>
          </p:cNvSpPr>
          <p:nvPr>
            <p:ph type="subTitle" idx="1"/>
          </p:nvPr>
        </p:nvSpPr>
        <p:spPr bwMode="white">
          <a:xfrm>
            <a:off x="457200" y="2743200"/>
            <a:ext cx="8229600" cy="1295400"/>
          </a:xfrm>
          <a:prstGeom prst="rect">
            <a:avLst/>
          </a:prstGeom>
        </p:spPr>
        <p:txBody>
          <a:bodyPr/>
          <a:lstStyle>
            <a:lvl1pPr marL="0" indent="0" algn="ctr">
              <a:buNone/>
              <a:defRPr sz="200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9" name="Date Placeholder 3"/>
          <p:cNvSpPr>
            <a:spLocks noGrp="1"/>
          </p:cNvSpPr>
          <p:nvPr>
            <p:ph type="dt" sz="half" idx="10"/>
          </p:nvPr>
        </p:nvSpPr>
        <p:spPr bwMode="white">
          <a:xfrm>
            <a:off x="2819400" y="4648200"/>
            <a:ext cx="3505200" cy="365125"/>
          </a:xfrm>
          <a:prstGeom prst="rect">
            <a:avLst/>
          </a:prstGeom>
        </p:spPr>
        <p:txBody>
          <a:bodyPr vert="horz" wrap="square" lIns="91440" tIns="45720" rIns="91440" bIns="45720" numCol="1" anchor="t" anchorCtr="0" compatLnSpc="1">
            <a:prstTxWarp prst="textNoShape">
              <a:avLst/>
            </a:prstTxWarp>
          </a:bodyPr>
          <a:lstStyle>
            <a:lvl1pPr algn="ctr">
              <a:defRPr>
                <a:solidFill>
                  <a:schemeClr val="bg1"/>
                </a:solidFill>
                <a:effectLst>
                  <a:outerShdw blurRad="38100" dist="38100" dir="2700000" algn="tl">
                    <a:srgbClr val="C0C0C0"/>
                  </a:outerShdw>
                </a:effectLst>
                <a:latin typeface="Arial" charset="0"/>
                <a:cs typeface="Arial" pitchFamily="34" charset="0"/>
              </a:defRPr>
            </a:lvl1pPr>
          </a:lstStyle>
          <a:p>
            <a:pPr fontAlgn="base">
              <a:spcBef>
                <a:spcPct val="0"/>
              </a:spcBef>
              <a:spcAft>
                <a:spcPct val="0"/>
              </a:spcAft>
              <a:defRPr/>
            </a:pPr>
            <a:endParaRPr lang="en-US" altLang="zh-CN">
              <a:solidFill>
                <a:srgbClr val="FFFFFF"/>
              </a:solidFill>
              <a:ea typeface="宋体" pitchFamily="2" charset="-122"/>
            </a:endParaRPr>
          </a:p>
        </p:txBody>
      </p:sp>
    </p:spTree>
    <p:extLst>
      <p:ext uri="{BB962C8B-B14F-4D97-AF65-F5344CB8AC3E}">
        <p14:creationId xmlns:p14="http://schemas.microsoft.com/office/powerpoint/2010/main" val="317679739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pic>
        <p:nvPicPr>
          <p:cNvPr id="4" name="Picture 46" descr="FS ppt cover imag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750" y="-47625"/>
            <a:ext cx="9175750" cy="690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39" descr="fs_clear_blue"/>
          <p:cNvPicPr>
            <a:picLocks noChangeAspect="1" noChangeArrowheads="1"/>
          </p:cNvPicPr>
          <p:nvPr/>
        </p:nvPicPr>
        <p:blipFill>
          <a:blip r:embed="rId3"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a:stretch>
            <a:fillRect/>
          </a:stretch>
        </p:blipFill>
        <p:spPr bwMode="auto">
          <a:xfrm>
            <a:off x="1676400" y="6096000"/>
            <a:ext cx="586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57200" y="533400"/>
            <a:ext cx="8229600" cy="1470025"/>
          </a:xfrm>
          <a:prstGeom prst="rect">
            <a:avLst/>
          </a:prstGeom>
        </p:spPr>
        <p:txBody>
          <a:bodyPr anchor="t"/>
          <a:lstStyle>
            <a:lvl1pPr algn="l">
              <a:defRPr sz="2800" cap="small" baseline="0">
                <a:solidFill>
                  <a:schemeClr val="bg1"/>
                </a:solidFill>
                <a:latin typeface="Arial" pitchFamily="34" charset="0"/>
                <a:cs typeface="Arial" pitchFamily="34" charset="0"/>
              </a:defRPr>
            </a:lvl1pPr>
          </a:lstStyle>
          <a:p>
            <a:r>
              <a:rPr lang="zh-CN" altLang="en-US"/>
              <a:t>单击此处编辑母版标题样式</a:t>
            </a:r>
            <a:endParaRPr lang="en-US" dirty="0"/>
          </a:p>
        </p:txBody>
      </p:sp>
      <p:sp>
        <p:nvSpPr>
          <p:cNvPr id="3" name="Subtitle 2"/>
          <p:cNvSpPr>
            <a:spLocks noGrp="1"/>
          </p:cNvSpPr>
          <p:nvPr>
            <p:ph type="subTitle" idx="1"/>
          </p:nvPr>
        </p:nvSpPr>
        <p:spPr>
          <a:xfrm>
            <a:off x="457200" y="2057400"/>
            <a:ext cx="7315200" cy="1752600"/>
          </a:xfrm>
          <a:prstGeom prst="rect">
            <a:avLst/>
          </a:prstGeom>
        </p:spPr>
        <p:txBody>
          <a:bodyPr>
            <a:normAutofit/>
          </a:bodyPr>
          <a:lstStyle>
            <a:lvl1pPr marL="0" indent="0" algn="l">
              <a:buNone/>
              <a:defRPr sz="2000" cap="small" baseline="0">
                <a:solidFill>
                  <a:schemeClr val="bg1"/>
                </a:solidFill>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6" name="Date Placeholder 3"/>
          <p:cNvSpPr>
            <a:spLocks noGrp="1"/>
          </p:cNvSpPr>
          <p:nvPr>
            <p:ph type="dt" sz="half" idx="10"/>
          </p:nvPr>
        </p:nvSpPr>
        <p:spPr>
          <a:xfrm>
            <a:off x="457200" y="4664075"/>
            <a:ext cx="2133600" cy="365125"/>
          </a:xfrm>
          <a:prstGeom prst="rect">
            <a:avLst/>
          </a:prstGeom>
        </p:spPr>
        <p:txBody>
          <a:bodyPr vert="horz" wrap="square" lIns="91440" tIns="45720" rIns="91440" bIns="45720" numCol="1" anchor="t" anchorCtr="0" compatLnSpc="1">
            <a:prstTxWarp prst="textNoShape">
              <a:avLst/>
            </a:prstTxWarp>
          </a:bodyPr>
          <a:lstStyle>
            <a:lvl1pPr>
              <a:defRPr>
                <a:solidFill>
                  <a:schemeClr val="bg1"/>
                </a:solidFill>
                <a:latin typeface="Arial" charset="0"/>
                <a:ea typeface="+mn-ea"/>
                <a:cs typeface="Arial" pitchFamily="34" charset="0"/>
              </a:defRPr>
            </a:lvl1pPr>
          </a:lstStyle>
          <a:p>
            <a:pPr fontAlgn="base">
              <a:spcBef>
                <a:spcPct val="0"/>
              </a:spcBef>
              <a:spcAft>
                <a:spcPct val="0"/>
              </a:spcAft>
              <a:defRPr/>
            </a:pPr>
            <a:endParaRPr lang="zh-CN" altLang="zh-CN">
              <a:solidFill>
                <a:srgbClr val="FFFFFF"/>
              </a:solidFill>
            </a:endParaRPr>
          </a:p>
        </p:txBody>
      </p:sp>
      <p:sp>
        <p:nvSpPr>
          <p:cNvPr id="7"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mn-ea"/>
                <a:cs typeface="Arial" pitchFamily="34" charset="0"/>
              </a:defRPr>
            </a:lvl1pPr>
          </a:lstStyle>
          <a:p>
            <a:pPr fontAlgn="base">
              <a:spcBef>
                <a:spcPct val="0"/>
              </a:spcBef>
              <a:spcAft>
                <a:spcPct val="0"/>
              </a:spcAft>
              <a:defRPr/>
            </a:pPr>
            <a:endParaRPr lang="zh-CN" altLang="zh-CN">
              <a:solidFill>
                <a:srgbClr val="000000"/>
              </a:solidFill>
            </a:endParaRPr>
          </a:p>
        </p:txBody>
      </p:sp>
    </p:spTree>
    <p:extLst>
      <p:ext uri="{BB962C8B-B14F-4D97-AF65-F5344CB8AC3E}">
        <p14:creationId xmlns:p14="http://schemas.microsoft.com/office/powerpoint/2010/main" val="32989869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4"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74638"/>
            <a:ext cx="8229600" cy="792162"/>
          </a:xfrm>
          <a:prstGeom prst="rect">
            <a:avLst/>
          </a:prstGeom>
        </p:spPr>
        <p:txBody>
          <a:bodyPr/>
          <a:lstStyle>
            <a:lvl1pPr algn="l">
              <a:defRPr sz="2400" b="1">
                <a:latin typeface="Arial" pitchFamily="34" charset="0"/>
                <a:cs typeface="Arial" pitchFamily="34" charset="0"/>
              </a:defRPr>
            </a:lvl1pPr>
          </a:lstStyle>
          <a:p>
            <a:r>
              <a:rPr lang="zh-CN" altLang="en-US"/>
              <a:t>单击此处编辑母版标题样式</a:t>
            </a:r>
            <a:endParaRPr lang="en-US" dirty="0"/>
          </a:p>
        </p:txBody>
      </p:sp>
      <p:sp>
        <p:nvSpPr>
          <p:cNvPr id="3" name="Content Placeholder 2"/>
          <p:cNvSpPr>
            <a:spLocks noGrp="1"/>
          </p:cNvSpPr>
          <p:nvPr>
            <p:ph idx="1"/>
          </p:nvPr>
        </p:nvSpPr>
        <p:spPr>
          <a:xfrm>
            <a:off x="457200" y="1295400"/>
            <a:ext cx="8229600" cy="4830763"/>
          </a:xfrm>
          <a:prstGeom prst="rect">
            <a:avLst/>
          </a:prstGeom>
        </p:spPr>
        <p:txBody>
          <a:bodyPr/>
          <a:lstStyle>
            <a:lvl1pPr>
              <a:defRPr sz="1800">
                <a:latin typeface="Arial" pitchFamily="34" charset="0"/>
                <a:cs typeface="Arial" pitchFamily="34" charset="0"/>
              </a:defRPr>
            </a:lvl1pPr>
            <a:lvl2pPr>
              <a:defRPr sz="1600">
                <a:latin typeface="Arial" pitchFamily="34" charset="0"/>
                <a:cs typeface="Arial" pitchFamily="34" charset="0"/>
              </a:defRPr>
            </a:lvl2pPr>
            <a:lvl3pPr>
              <a:defRPr sz="1400">
                <a:latin typeface="Arial" pitchFamily="34" charset="0"/>
                <a:cs typeface="Arial" pitchFamily="34" charset="0"/>
              </a:defRPr>
            </a:lvl3pPr>
            <a:lvl4pPr>
              <a:defRPr sz="1400">
                <a:latin typeface="Arial" pitchFamily="34" charset="0"/>
                <a:cs typeface="Arial" pitchFamily="34" charset="0"/>
              </a:defRPr>
            </a:lvl4pPr>
            <a:lvl5pPr>
              <a:defRPr>
                <a:latin typeface="Arial" pitchFamily="34" charset="0"/>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p:txBody>
      </p:sp>
      <p:sp>
        <p:nvSpPr>
          <p:cNvPr id="5"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255A3AB8-563E-49B3-990A-4965B8C899F9}"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740003039"/>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1_标题和内容">
    <p:spTree>
      <p:nvGrpSpPr>
        <p:cNvPr id="1" name=""/>
        <p:cNvGrpSpPr/>
        <p:nvPr/>
      </p:nvGrpSpPr>
      <p:grpSpPr>
        <a:xfrm>
          <a:off x="0" y="0"/>
          <a:ext cx="0" cy="0"/>
          <a:chOff x="0" y="0"/>
          <a:chExt cx="0" cy="0"/>
        </a:xfrm>
      </p:grpSpPr>
      <p:sp>
        <p:nvSpPr>
          <p:cNvPr id="3" name="内容占位符 2"/>
          <p:cNvSpPr>
            <a:spLocks noGrp="1"/>
          </p:cNvSpPr>
          <p:nvPr>
            <p:ph idx="1"/>
          </p:nvPr>
        </p:nvSpPr>
        <p:spPr>
          <a:xfrm>
            <a:off x="457200" y="1295400"/>
            <a:ext cx="8229600" cy="4830763"/>
          </a:xfrm>
          <a:prstGeom prst="rect">
            <a:avLst/>
          </a:prstGeom>
        </p:spPr>
        <p:txBody>
          <a:bodyPr/>
          <a:lstStyle>
            <a:lvl1pPr>
              <a:defRPr>
                <a:solidFill>
                  <a:schemeClr val="tx1"/>
                </a:solidFill>
                <a:latin typeface="+mn-ea"/>
                <a:ea typeface="+mn-ea"/>
                <a:cs typeface="Arial" pitchFamily="34" charset="0"/>
              </a:defRPr>
            </a:lvl1pPr>
            <a:lvl2pPr>
              <a:defRPr>
                <a:solidFill>
                  <a:schemeClr val="tx1"/>
                </a:solidFill>
                <a:latin typeface="+mn-ea"/>
                <a:ea typeface="+mn-ea"/>
                <a:cs typeface="Arial" pitchFamily="34" charset="0"/>
              </a:defRPr>
            </a:lvl2pPr>
            <a:lvl3pPr>
              <a:defRPr>
                <a:solidFill>
                  <a:schemeClr val="tx1"/>
                </a:solidFill>
                <a:latin typeface="+mn-ea"/>
                <a:ea typeface="+mn-ea"/>
                <a:cs typeface="Arial" pitchFamily="34" charset="0"/>
              </a:defRPr>
            </a:lvl3pPr>
            <a:lvl4pPr>
              <a:defRPr>
                <a:solidFill>
                  <a:schemeClr val="tx1"/>
                </a:solidFill>
                <a:latin typeface="+mn-ea"/>
                <a:ea typeface="+mn-ea"/>
                <a:cs typeface="Arial" pitchFamily="34" charset="0"/>
              </a:defRPr>
            </a:lvl4pPr>
            <a:lvl5pPr>
              <a:defRPr>
                <a:solidFill>
                  <a:schemeClr val="tx1"/>
                </a:solidFill>
                <a:latin typeface="+mn-ea"/>
                <a:ea typeface="+mn-ea"/>
                <a:cs typeface="Arial" pitchFamily="34" charset="0"/>
              </a:defRPr>
            </a:lvl5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zh-CN" altLang="en-US" dirty="0"/>
          </a:p>
        </p:txBody>
      </p:sp>
      <p:sp>
        <p:nvSpPr>
          <p:cNvPr id="5" name="标题 1"/>
          <p:cNvSpPr>
            <a:spLocks noGrp="1"/>
          </p:cNvSpPr>
          <p:nvPr>
            <p:ph type="title"/>
          </p:nvPr>
        </p:nvSpPr>
        <p:spPr>
          <a:xfrm>
            <a:off x="445324" y="11875"/>
            <a:ext cx="8235537" cy="961901"/>
          </a:xfrm>
          <a:prstGeom prst="rect">
            <a:avLst/>
          </a:prstGeom>
        </p:spPr>
        <p:txBody>
          <a:bodyPr anchor="ctr"/>
          <a:lstStyle>
            <a:lvl1pPr>
              <a:defRPr>
                <a:latin typeface="+mn-ea"/>
                <a:ea typeface="+mn-ea"/>
              </a:defRPr>
            </a:lvl1pPr>
          </a:lstStyle>
          <a:p>
            <a:r>
              <a:rPr lang="zh-CN" altLang="en-US"/>
              <a:t>单击此处编辑母版标题样式</a:t>
            </a:r>
            <a:endParaRPr lang="zh-CN" altLang="en-US" dirty="0"/>
          </a:p>
        </p:txBody>
      </p:sp>
    </p:spTree>
    <p:extLst>
      <p:ext uri="{BB962C8B-B14F-4D97-AF65-F5344CB8AC3E}">
        <p14:creationId xmlns:p14="http://schemas.microsoft.com/office/powerpoint/2010/main" val="1089683648"/>
      </p:ext>
    </p:extLst>
  </p:cSld>
  <p:clrMapOvr>
    <a:masterClrMapping/>
  </p:clrMapOvr>
  <p:transition advClick="0"/>
</p:sldLayout>
</file>

<file path=ppt/slideLayouts/slideLayout59.xml><?xml version="1.0" encoding="utf-8"?>
<p:sldLayout xmlns:a="http://schemas.openxmlformats.org/drawingml/2006/main" xmlns:r="http://schemas.openxmlformats.org/officeDocument/2006/relationships" xmlns:p="http://schemas.openxmlformats.org/presentationml/2006/main">
  <p:cSld name="7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D4CEE59A-5730-433B-BA9C-743AA644AF3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2188919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886809"/>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chart">
  <p:cSld name="标题和图表">
    <p:spTree>
      <p:nvGrpSpPr>
        <p:cNvPr id="1" name=""/>
        <p:cNvGrpSpPr/>
        <p:nvPr/>
      </p:nvGrpSpPr>
      <p:grpSpPr>
        <a:xfrm>
          <a:off x="0" y="0"/>
          <a:ext cx="0" cy="0"/>
          <a:chOff x="0" y="0"/>
          <a:chExt cx="0" cy="0"/>
        </a:xfrm>
      </p:grpSpPr>
      <p:sp>
        <p:nvSpPr>
          <p:cNvPr id="2" name="标题 1"/>
          <p:cNvSpPr>
            <a:spLocks noGrp="1"/>
          </p:cNvSpPr>
          <p:nvPr>
            <p:ph type="title"/>
          </p:nvPr>
        </p:nvSpPr>
        <p:spPr>
          <a:xfrm>
            <a:off x="355600" y="65088"/>
            <a:ext cx="8455025" cy="838200"/>
          </a:xfrm>
          <a:prstGeom prst="rect">
            <a:avLst/>
          </a:prstGeom>
        </p:spPr>
        <p:txBody>
          <a:bodyPr/>
          <a:lstStyle/>
          <a:p>
            <a:r>
              <a:rPr lang="zh-CN" altLang="en-US"/>
              <a:t>单击此处编辑母版标题样式</a:t>
            </a:r>
          </a:p>
        </p:txBody>
      </p:sp>
      <p:sp>
        <p:nvSpPr>
          <p:cNvPr id="3" name="图表占位符 2"/>
          <p:cNvSpPr>
            <a:spLocks noGrp="1"/>
          </p:cNvSpPr>
          <p:nvPr>
            <p:ph type="chart" idx="1"/>
          </p:nvPr>
        </p:nvSpPr>
        <p:spPr>
          <a:xfrm>
            <a:off x="355600" y="1295400"/>
            <a:ext cx="8455025" cy="4724400"/>
          </a:xfrm>
          <a:prstGeom prst="rect">
            <a:avLst/>
          </a:prstGeom>
        </p:spPr>
        <p:txBody>
          <a:bodyPr/>
          <a:lstStyle/>
          <a:p>
            <a:pPr lvl="0"/>
            <a:r>
              <a:rPr lang="zh-CN" altLang="en-US" noProof="0"/>
              <a:t>单击图标添加图表</a:t>
            </a:r>
          </a:p>
        </p:txBody>
      </p:sp>
      <p:sp>
        <p:nvSpPr>
          <p:cNvPr id="4" name="Rectangle 24"/>
          <p:cNvSpPr>
            <a:spLocks noGrp="1" noChangeArrowheads="1"/>
          </p:cNvSpPr>
          <p:nvPr>
            <p:ph type="dt" sz="half" idx="10"/>
          </p:nvPr>
        </p:nvSpPr>
        <p:spPr>
          <a:xfrm>
            <a:off x="381000" y="6605588"/>
            <a:ext cx="2506663" cy="152400"/>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endParaRPr lang="en-US" altLang="zh-CN">
              <a:solidFill>
                <a:srgbClr val="000000"/>
              </a:solidFill>
            </a:endParaRPr>
          </a:p>
        </p:txBody>
      </p:sp>
    </p:spTree>
    <p:extLst>
      <p:ext uri="{BB962C8B-B14F-4D97-AF65-F5344CB8AC3E}">
        <p14:creationId xmlns:p14="http://schemas.microsoft.com/office/powerpoint/2010/main" val="2092177025"/>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p:cSld name="8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55009032-5FFB-475E-9DE8-0AD306EABE2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828702980"/>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a:prstGeom prst="rect">
            <a:avLst/>
          </a:prstGeom>
        </p:spPr>
        <p:txBody>
          <a:bodyPr/>
          <a:lstStyle/>
          <a:p>
            <a:r>
              <a:rPr lang="zh-CN" altLang="en-US"/>
              <a:t>单击此处编辑母版标题样式</a:t>
            </a:r>
            <a:endParaRPr lang="en-US"/>
          </a:p>
        </p:txBody>
      </p:sp>
    </p:spTree>
    <p:extLst>
      <p:ext uri="{BB962C8B-B14F-4D97-AF65-F5344CB8AC3E}">
        <p14:creationId xmlns:p14="http://schemas.microsoft.com/office/powerpoint/2010/main" val="588475733"/>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a:t>单击此处编辑母版标题样式</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extLst>
      <p:ext uri="{BB962C8B-B14F-4D97-AF65-F5344CB8AC3E}">
        <p14:creationId xmlns:p14="http://schemas.microsoft.com/office/powerpoint/2010/main" val="11104667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209800" cy="441325"/>
          </a:xfrm>
          <a:prstGeom prst="rect">
            <a:avLst/>
          </a:prstGeom>
        </p:spPr>
        <p:txBody>
          <a:bodyPr/>
          <a:lstStyle>
            <a:lvl1pPr algn="r">
              <a:defRPr>
                <a:latin typeface="Arial" charset="0"/>
                <a:ea typeface="+mn-ea"/>
                <a:cs typeface="Arial" pitchFamily="34" charset="0"/>
              </a:defRPr>
            </a:lvl1pPr>
          </a:lstStyle>
          <a:p>
            <a:pPr fontAlgn="base">
              <a:spcBef>
                <a:spcPct val="0"/>
              </a:spcBef>
              <a:spcAft>
                <a:spcPct val="0"/>
              </a:spcAft>
              <a:defRPr/>
            </a:pPr>
            <a:fld id="{D143EE5B-6442-47EA-99CD-143B904BD7D1}"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815079254"/>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82BBB150-40D2-428F-A260-ED4628B4396A}"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2063653348"/>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p:cSld name="6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A771622D-BF65-4293-AB24-5F6ED8F1EF60}"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501344150"/>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p:cSld name="5_Title and Content">
    <p:spTree>
      <p:nvGrpSpPr>
        <p:cNvPr id="1" name=""/>
        <p:cNvGrpSpPr/>
        <p:nvPr/>
      </p:nvGrpSpPr>
      <p:grpSpPr>
        <a:xfrm>
          <a:off x="0" y="0"/>
          <a:ext cx="0" cy="0"/>
          <a:chOff x="0" y="0"/>
          <a:chExt cx="0" cy="0"/>
        </a:xfrm>
      </p:grpSpPr>
      <p:sp>
        <p:nvSpPr>
          <p:cNvPr id="3"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2" name="Title 1"/>
          <p:cNvSpPr>
            <a:spLocks noGrp="1"/>
          </p:cNvSpPr>
          <p:nvPr>
            <p:ph type="title"/>
          </p:nvPr>
        </p:nvSpPr>
        <p:spPr>
          <a:xfrm>
            <a:off x="457200" y="2133600"/>
            <a:ext cx="8229600" cy="1143000"/>
          </a:xfrm>
          <a:prstGeom prst="rect">
            <a:avLst/>
          </a:prstGeom>
        </p:spPr>
        <p:txBody>
          <a:bodyPr>
            <a:normAutofit/>
          </a:bodyPr>
          <a:lstStyle>
            <a:lvl1pPr algn="ctr">
              <a:defRPr sz="2400" b="1" cap="small" baseline="0">
                <a:latin typeface="Arial" pitchFamily="34" charset="0"/>
                <a:cs typeface="Arial" pitchFamily="34" charset="0"/>
              </a:defRPr>
            </a:lvl1pPr>
          </a:lstStyle>
          <a:p>
            <a:r>
              <a:rPr lang="zh-CN" altLang="en-US"/>
              <a:t>单击此处编辑母版标题样式</a:t>
            </a:r>
            <a:endParaRPr lang="en-US" dirty="0"/>
          </a:p>
        </p:txBody>
      </p:sp>
      <p:sp>
        <p:nvSpPr>
          <p:cNvPr id="4" name="Slide Number Placeholder 5"/>
          <p:cNvSpPr>
            <a:spLocks noGrp="1"/>
          </p:cNvSpPr>
          <p:nvPr>
            <p:ph type="sldNum" sz="quarter" idx="10"/>
          </p:nvPr>
        </p:nvSpPr>
        <p:spPr>
          <a:xfrm>
            <a:off x="3505200" y="6416675"/>
            <a:ext cx="2133600" cy="441325"/>
          </a:xfrm>
          <a:prstGeom prst="rect">
            <a:avLst/>
          </a:prstGeom>
        </p:spPr>
        <p:txBody>
          <a:bodyPr/>
          <a:lstStyle>
            <a:lvl1pPr>
              <a:defRPr>
                <a:latin typeface="Arial" charset="0"/>
                <a:ea typeface="+mn-ea"/>
                <a:cs typeface="Arial" pitchFamily="34" charset="0"/>
              </a:defRPr>
            </a:lvl1pPr>
          </a:lstStyle>
          <a:p>
            <a:pPr fontAlgn="base">
              <a:spcBef>
                <a:spcPct val="0"/>
              </a:spcBef>
              <a:spcAft>
                <a:spcPct val="0"/>
              </a:spcAft>
              <a:defRPr/>
            </a:pPr>
            <a:fld id="{618BE40C-A590-45F6-9A97-0C8BF6DF1808}" type="slidenum">
              <a:rPr lang="en-US" altLang="zh-CN">
                <a:solidFill>
                  <a:srgbClr val="000000"/>
                </a:solidFill>
              </a:rPr>
              <a:pPr fontAlgn="base">
                <a:spcBef>
                  <a:spcPct val="0"/>
                </a:spcBef>
                <a:spcAft>
                  <a:spcPct val="0"/>
                </a:spcAft>
                <a:defRPr/>
              </a:pPr>
              <a:t>‹#›</a:t>
            </a:fld>
            <a:endParaRPr lang="en-US" altLang="zh-CN">
              <a:solidFill>
                <a:srgbClr val="000000"/>
              </a:solidFill>
            </a:endParaRPr>
          </a:p>
        </p:txBody>
      </p:sp>
    </p:spTree>
    <p:extLst>
      <p:ext uri="{BB962C8B-B14F-4D97-AF65-F5344CB8AC3E}">
        <p14:creationId xmlns:p14="http://schemas.microsoft.com/office/powerpoint/2010/main" val="36984413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Two Content">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BAC26B41-8F83-4304-B9F9-A14A72E92B5D}"/>
              </a:ext>
            </a:extLst>
          </p:cNvPr>
          <p:cNvGraphicFramePr>
            <a:graphicFrameLocks noChangeAspect="1"/>
          </p:cNvGraphicFramePr>
          <p:nvPr userDrawn="1">
            <p:custDataLst>
              <p:tags r:id="rId1"/>
            </p:custDataLst>
            <p:extLst>
              <p:ext uri="{D42A27DB-BD31-4B8C-83A1-F6EECF244321}">
                <p14:modId xmlns:p14="http://schemas.microsoft.com/office/powerpoint/2010/main" val="418520084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347" imgH="348" progId="TCLayout.ActiveDocument.1">
                  <p:embed/>
                </p:oleObj>
              </mc:Choice>
              <mc:Fallback>
                <p:oleObj name="think-cell 幻灯片" r:id="rId3" imgW="347" imgH="348" progId="TCLayout.ActiveDocument.1">
                  <p:embed/>
                  <p:pic>
                    <p:nvPicPr>
                      <p:cNvPr id="6" name="对象 5" hidden="1">
                        <a:extLst>
                          <a:ext uri="{FF2B5EF4-FFF2-40B4-BE49-F238E27FC236}">
                            <a16:creationId xmlns:a16="http://schemas.microsoft.com/office/drawing/2014/main" id="{BAC26B41-8F83-4304-B9F9-A14A72E92B5D}"/>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Content Placeholder 2"/>
          <p:cNvSpPr>
            <a:spLocks noGrp="1"/>
          </p:cNvSpPr>
          <p:nvPr>
            <p:ph sz="half" idx="1"/>
          </p:nvPr>
        </p:nvSpPr>
        <p:spPr>
          <a:xfrm>
            <a:off x="355600" y="1295400"/>
            <a:ext cx="4151313" cy="4724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Content Placeholder 3"/>
          <p:cNvSpPr>
            <a:spLocks noGrp="1"/>
          </p:cNvSpPr>
          <p:nvPr>
            <p:ph sz="half" idx="2"/>
          </p:nvPr>
        </p:nvSpPr>
        <p:spPr>
          <a:xfrm>
            <a:off x="4659313" y="1295400"/>
            <a:ext cx="4151312" cy="4724400"/>
          </a:xfrm>
        </p:spPr>
        <p:txBody>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5" name="标题 4">
            <a:extLst>
              <a:ext uri="{FF2B5EF4-FFF2-40B4-BE49-F238E27FC236}">
                <a16:creationId xmlns:a16="http://schemas.microsoft.com/office/drawing/2014/main" id="{73CE06F7-4D8C-4C57-92F8-A72FCBEEF039}"/>
              </a:ext>
            </a:extLst>
          </p:cNvPr>
          <p:cNvSpPr>
            <a:spLocks noGrp="1"/>
          </p:cNvSpPr>
          <p:nvPr>
            <p:ph type="title"/>
          </p:nvPr>
        </p:nvSpPr>
        <p:spPr/>
        <p:txBody>
          <a:bodyPr/>
          <a:lstStyle/>
          <a:p>
            <a:r>
              <a:rPr lang="zh-CN" altLang="en-US"/>
              <a:t>单击此处编辑母版标题样式</a:t>
            </a:r>
          </a:p>
        </p:txBody>
      </p:sp>
    </p:spTree>
    <p:extLst>
      <p:ext uri="{BB962C8B-B14F-4D97-AF65-F5344CB8AC3E}">
        <p14:creationId xmlns:p14="http://schemas.microsoft.com/office/powerpoint/2010/main" val="42577705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30_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sz="1800">
                <a:latin typeface="Arial" pitchFamily="34" charset="0"/>
                <a:cs typeface="Arial" pitchFamily="34" charset="0"/>
              </a:defRPr>
            </a:lvl1pPr>
          </a:lstStyle>
          <a:p>
            <a:r>
              <a:rPr lang="zh-CN" altLang="en-US" dirty="0"/>
              <a:t>单击此处编辑母版标题样式</a:t>
            </a:r>
          </a:p>
        </p:txBody>
      </p:sp>
      <p:sp>
        <p:nvSpPr>
          <p:cNvPr id="3" name="Slide Number Placeholder 5"/>
          <p:cNvSpPr>
            <a:spLocks noGrp="1"/>
          </p:cNvSpPr>
          <p:nvPr>
            <p:ph type="sldNum" sz="quarter" idx="4"/>
          </p:nvPr>
        </p:nvSpPr>
        <p:spPr>
          <a:xfrm>
            <a:off x="381000" y="6416675"/>
            <a:ext cx="2209800" cy="441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pitchFamily="34" charset="0"/>
              </a:defRPr>
            </a:lvl1pPr>
          </a:lstStyle>
          <a:p>
            <a:pPr>
              <a:defRPr/>
            </a:pPr>
            <a:fld id="{A174E557-F0F8-4B0B-B7ED-950FD95337EE}" type="slidenum">
              <a:rPr lang="en-US" altLang="zh-CN"/>
              <a:pPr>
                <a:defRPr/>
              </a:pPr>
              <a:t>‹#›</a:t>
            </a:fld>
            <a:endParaRPr lang="en-US" altLang="zh-CN" dirty="0"/>
          </a:p>
        </p:txBody>
      </p:sp>
    </p:spTree>
    <p:extLst>
      <p:ext uri="{BB962C8B-B14F-4D97-AF65-F5344CB8AC3E}">
        <p14:creationId xmlns:p14="http://schemas.microsoft.com/office/powerpoint/2010/main" val="2999963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cxnSp>
        <p:nvCxnSpPr>
          <p:cNvPr id="4" name="Straight Connector 13"/>
          <p:cNvCxnSpPr/>
          <p:nvPr/>
        </p:nvCxnSpPr>
        <p:spPr bwMode="white">
          <a:xfrm>
            <a:off x="457200" y="5943600"/>
            <a:ext cx="8229600" cy="0"/>
          </a:xfrm>
          <a:prstGeom prst="line">
            <a:avLst/>
          </a:prstGeom>
          <a:ln w="12700" cmpd="sng">
            <a:solidFill>
              <a:schemeClr val="bg1"/>
            </a:solidFill>
          </a:ln>
        </p:spPr>
        <p:style>
          <a:lnRef idx="2">
            <a:schemeClr val="accent1"/>
          </a:lnRef>
          <a:fillRef idx="0">
            <a:schemeClr val="accent1"/>
          </a:fillRef>
          <a:effectRef idx="1">
            <a:schemeClr val="accent1"/>
          </a:effectRef>
          <a:fontRef idx="minor">
            <a:schemeClr val="tx1"/>
          </a:fontRef>
        </p:style>
      </p:cxnSp>
      <p:pic>
        <p:nvPicPr>
          <p:cNvPr id="5" name="Picture 30" descr="FS ppt cover image"/>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29"/>
          <p:cNvSpPr>
            <a:spLocks noChangeArrowheads="1"/>
          </p:cNvSpPr>
          <p:nvPr userDrawn="1"/>
        </p:nvSpPr>
        <p:spPr bwMode="auto">
          <a:xfrm>
            <a:off x="0" y="6019800"/>
            <a:ext cx="9144000" cy="838200"/>
          </a:xfrm>
          <a:prstGeom prst="rect">
            <a:avLst/>
          </a:prstGeom>
          <a:solidFill>
            <a:srgbClr val="06325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fontAlgn="base">
              <a:spcBef>
                <a:spcPct val="0"/>
              </a:spcBef>
              <a:spcAft>
                <a:spcPct val="0"/>
              </a:spcAft>
            </a:pPr>
            <a:endParaRPr lang="zh-CN" altLang="en-US">
              <a:solidFill>
                <a:srgbClr val="000000"/>
              </a:solidFill>
              <a:ea typeface="宋体" pitchFamily="2" charset="-122"/>
            </a:endParaRPr>
          </a:p>
        </p:txBody>
      </p:sp>
      <p:pic>
        <p:nvPicPr>
          <p:cNvPr id="8" name="Picture 27" descr="fs_blue_540"/>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981200" y="6108700"/>
            <a:ext cx="5486400" cy="749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6"/>
          <p:cNvSpPr>
            <a:spLocks noGrp="1"/>
          </p:cNvSpPr>
          <p:nvPr>
            <p:ph type="title"/>
          </p:nvPr>
        </p:nvSpPr>
        <p:spPr bwMode="white">
          <a:xfrm>
            <a:off x="457200" y="1219200"/>
            <a:ext cx="8229600" cy="1447800"/>
          </a:xfrm>
          <a:prstGeom prst="rect">
            <a:avLst/>
          </a:prstGeom>
        </p:spPr>
        <p:txBody>
          <a:bodyPr vert="horz"/>
          <a:lstStyle>
            <a:lvl1pPr>
              <a:defRPr b="1">
                <a:effectLst>
                  <a:outerShdw blurRad="50800" dist="38100" dir="2700000" algn="tl" rotWithShape="0">
                    <a:prstClr val="black">
                      <a:alpha val="40000"/>
                    </a:prstClr>
                  </a:outerShdw>
                </a:effectLst>
              </a:defRPr>
            </a:lvl1pPr>
          </a:lstStyle>
          <a:p>
            <a:r>
              <a:rPr lang="zh-CN" altLang="en-US"/>
              <a:t>单击此处编辑母版标题样式</a:t>
            </a:r>
            <a:endParaRPr lang="en-US" dirty="0"/>
          </a:p>
        </p:txBody>
      </p:sp>
      <p:sp>
        <p:nvSpPr>
          <p:cNvPr id="11" name="Subtitle 2"/>
          <p:cNvSpPr>
            <a:spLocks noGrp="1"/>
          </p:cNvSpPr>
          <p:nvPr>
            <p:ph type="subTitle" idx="1"/>
          </p:nvPr>
        </p:nvSpPr>
        <p:spPr bwMode="white">
          <a:xfrm>
            <a:off x="457200" y="2743200"/>
            <a:ext cx="8229600" cy="1295400"/>
          </a:xfrm>
          <a:prstGeom prst="rect">
            <a:avLst/>
          </a:prstGeom>
        </p:spPr>
        <p:txBody>
          <a:bodyPr/>
          <a:lstStyle>
            <a:lvl1pPr marL="0" indent="0" algn="ctr">
              <a:buNone/>
              <a:defRPr sz="2000">
                <a:solidFill>
                  <a:schemeClr val="bg1"/>
                </a:solidFill>
                <a:effectLst>
                  <a:outerShdw blurRad="50800" dist="38100" dir="2700000" algn="tl" rotWithShape="0">
                    <a:prstClr val="black">
                      <a:alpha val="40000"/>
                    </a:prstClr>
                  </a:outerShdw>
                </a:effectLst>
                <a:latin typeface="Arial" pitchFamily="34" charset="0"/>
                <a:cs typeface="Arial"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a:t>单击此处编辑母版副标题样式</a:t>
            </a:r>
            <a:endParaRPr lang="en-US" dirty="0"/>
          </a:p>
        </p:txBody>
      </p:sp>
      <p:sp>
        <p:nvSpPr>
          <p:cNvPr id="9" name="Date Placeholder 3"/>
          <p:cNvSpPr>
            <a:spLocks noGrp="1"/>
          </p:cNvSpPr>
          <p:nvPr>
            <p:ph type="dt" sz="half" idx="10"/>
          </p:nvPr>
        </p:nvSpPr>
        <p:spPr bwMode="white">
          <a:xfrm>
            <a:off x="2819400" y="4648200"/>
            <a:ext cx="3505200" cy="365125"/>
          </a:xfrm>
          <a:prstGeom prst="rect">
            <a:avLst/>
          </a:prstGeom>
        </p:spPr>
        <p:txBody>
          <a:bodyPr vert="horz" wrap="square" lIns="91440" tIns="45720" rIns="91440" bIns="45720" numCol="1" anchor="t" anchorCtr="0" compatLnSpc="1">
            <a:prstTxWarp prst="textNoShape">
              <a:avLst/>
            </a:prstTxWarp>
          </a:bodyPr>
          <a:lstStyle>
            <a:lvl1pPr algn="ctr">
              <a:defRPr>
                <a:solidFill>
                  <a:schemeClr val="bg1"/>
                </a:solidFill>
                <a:effectLst>
                  <a:outerShdw blurRad="38100" dist="38100" dir="2700000" algn="tl">
                    <a:srgbClr val="C0C0C0"/>
                  </a:outerShdw>
                </a:effectLst>
                <a:latin typeface="Arial" charset="0"/>
                <a:cs typeface="Arial" pitchFamily="34" charset="0"/>
              </a:defRPr>
            </a:lvl1pPr>
          </a:lstStyle>
          <a:p>
            <a:pPr fontAlgn="base">
              <a:spcBef>
                <a:spcPct val="0"/>
              </a:spcBef>
              <a:spcAft>
                <a:spcPct val="0"/>
              </a:spcAft>
              <a:defRPr/>
            </a:pPr>
            <a:endParaRPr lang="en-US" altLang="zh-CN">
              <a:solidFill>
                <a:srgbClr val="FFFFFF"/>
              </a:solidFill>
              <a:ea typeface="宋体" pitchFamily="2" charset="-122"/>
            </a:endParaRPr>
          </a:p>
        </p:txBody>
      </p:sp>
    </p:spTree>
    <p:extLst>
      <p:ext uri="{BB962C8B-B14F-4D97-AF65-F5344CB8AC3E}">
        <p14:creationId xmlns:p14="http://schemas.microsoft.com/office/powerpoint/2010/main" val="27564466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oleObject" Target="../embeddings/oleObject1.bin"/><Relationship Id="rId5" Type="http://schemas.openxmlformats.org/officeDocument/2006/relationships/slideLayout" Target="../slideLayouts/slideLayout5.xml"/><Relationship Id="rId10" Type="http://schemas.openxmlformats.org/officeDocument/2006/relationships/tags" Target="../tags/tag2.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18" Type="http://schemas.openxmlformats.org/officeDocument/2006/relationships/image" Target="../media/image7.jpeg"/><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image" Target="../media/image2.png"/><Relationship Id="rId2" Type="http://schemas.openxmlformats.org/officeDocument/2006/relationships/slideLayout" Target="../slideLayouts/slideLayout10.xml"/><Relationship Id="rId16" Type="http://schemas.openxmlformats.org/officeDocument/2006/relationships/image" Target="../media/image6.emf"/><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oleObject" Target="../embeddings/oleObject3.bin"/><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tags" Target="../tags/tag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3.xml"/><Relationship Id="rId18" Type="http://schemas.openxmlformats.org/officeDocument/2006/relationships/image" Target="../media/image7.jpeg"/><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2.png"/><Relationship Id="rId2" Type="http://schemas.openxmlformats.org/officeDocument/2006/relationships/slideLayout" Target="../slideLayouts/slideLayout22.xml"/><Relationship Id="rId16" Type="http://schemas.openxmlformats.org/officeDocument/2006/relationships/image" Target="../media/image5.emf"/><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oleObject" Target="../embeddings/oleObject4.bin"/><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tags" Target="../tags/tag5.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image" Target="../media/image2.png"/><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image" Target="../media/image5.emf"/><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oleObject" Target="../embeddings/oleObject5.bin"/><Relationship Id="rId5" Type="http://schemas.openxmlformats.org/officeDocument/2006/relationships/slideLayout" Target="../slideLayouts/slideLayout37.xml"/><Relationship Id="rId10" Type="http://schemas.openxmlformats.org/officeDocument/2006/relationships/tags" Target="../tags/tag6.xml"/><Relationship Id="rId4" Type="http://schemas.openxmlformats.org/officeDocument/2006/relationships/slideLayout" Target="../slideLayouts/slideLayout36.xml"/><Relationship Id="rId9"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image" Target="../media/image2.png"/><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image" Target="../media/image5.emf"/><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oleObject" Target="../embeddings/oleObject7.bin"/><Relationship Id="rId5" Type="http://schemas.openxmlformats.org/officeDocument/2006/relationships/slideLayout" Target="../slideLayouts/slideLayout45.xml"/><Relationship Id="rId10" Type="http://schemas.openxmlformats.org/officeDocument/2006/relationships/tags" Target="../tags/tag11.xml"/><Relationship Id="rId4" Type="http://schemas.openxmlformats.org/officeDocument/2006/relationships/slideLayout" Target="../slideLayouts/slideLayout44.xml"/><Relationship Id="rId9" Type="http://schemas.openxmlformats.org/officeDocument/2006/relationships/theme" Target="../theme/theme5.xml"/></Relationships>
</file>

<file path=ppt/slideMasters/_rels/slideMaster6.xml.rels><?xml version="1.0" encoding="UTF-8" standalone="yes"?>
<Relationships xmlns="http://schemas.openxmlformats.org/package/2006/relationships"><Relationship Id="rId8" Type="http://schemas.openxmlformats.org/officeDocument/2006/relationships/tags" Target="../tags/tag16.xml"/><Relationship Id="rId3" Type="http://schemas.openxmlformats.org/officeDocument/2006/relationships/slideLayout" Target="../slideLayouts/slideLayout51.xml"/><Relationship Id="rId7" Type="http://schemas.openxmlformats.org/officeDocument/2006/relationships/theme" Target="../theme/theme6.xml"/><Relationship Id="rId2" Type="http://schemas.openxmlformats.org/officeDocument/2006/relationships/slideLayout" Target="../slideLayouts/slideLayout50.xml"/><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image" Target="../media/image2.png"/><Relationship Id="rId5" Type="http://schemas.openxmlformats.org/officeDocument/2006/relationships/slideLayout" Target="../slideLayouts/slideLayout53.xml"/><Relationship Id="rId10" Type="http://schemas.openxmlformats.org/officeDocument/2006/relationships/image" Target="../media/image5.emf"/><Relationship Id="rId4" Type="http://schemas.openxmlformats.org/officeDocument/2006/relationships/slideLayout" Target="../slideLayouts/slideLayout52.xml"/><Relationship Id="rId9" Type="http://schemas.openxmlformats.org/officeDocument/2006/relationships/oleObject" Target="../embeddings/oleObject10.bin"/></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2.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5.emf"/><Relationship Id="rId2" Type="http://schemas.openxmlformats.org/officeDocument/2006/relationships/slideLayout" Target="../slideLayouts/slideLayout56.xml"/><Relationship Id="rId16" Type="http://schemas.openxmlformats.org/officeDocument/2006/relationships/oleObject" Target="../embeddings/oleObject11.bin"/><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tags" Target="../tags/tag17.xml"/><Relationship Id="rId10" Type="http://schemas.openxmlformats.org/officeDocument/2006/relationships/slideLayout" Target="../slideLayouts/slideLayout64.xml"/><Relationship Id="rId19" Type="http://schemas.openxmlformats.org/officeDocument/2006/relationships/image" Target="../media/image7.jpeg"/><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DD0084E0-E678-1655-D21A-9BD76C00D4BB}"/>
              </a:ext>
            </a:extLst>
          </p:cNvPr>
          <p:cNvGraphicFramePr>
            <a:graphicFrameLocks noChangeAspect="1"/>
          </p:cNvGraphicFramePr>
          <p:nvPr userDrawn="1">
            <p:custDataLst>
              <p:tags r:id="rId10"/>
            </p:custDataLst>
            <p:extLst>
              <p:ext uri="{D42A27DB-BD31-4B8C-83A1-F6EECF244321}">
                <p14:modId xmlns:p14="http://schemas.microsoft.com/office/powerpoint/2010/main" val="64784627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404" imgH="405" progId="TCLayout.ActiveDocument.1">
                  <p:embed/>
                </p:oleObj>
              </mc:Choice>
              <mc:Fallback>
                <p:oleObj name="think-cell 幻灯片" r:id="rId11" imgW="404" imgH="405" progId="TCLayout.ActiveDocument.1">
                  <p:embed/>
                  <p:pic>
                    <p:nvPicPr>
                      <p:cNvPr id="0" name=""/>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3314" name="Title Placeholder 1"/>
          <p:cNvSpPr>
            <a:spLocks noGrp="1"/>
          </p:cNvSpPr>
          <p:nvPr>
            <p:ph type="title"/>
          </p:nvPr>
        </p:nvSpPr>
        <p:spPr bwMode="auto">
          <a:xfrm>
            <a:off x="381000" y="274638"/>
            <a:ext cx="838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XXXX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Size </a:t>
            </a:r>
          </a:p>
        </p:txBody>
      </p:sp>
      <p:sp>
        <p:nvSpPr>
          <p:cNvPr id="13315"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p:txBody>
      </p:sp>
      <p:sp>
        <p:nvSpPr>
          <p:cNvPr id="13316"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3317" name="Line 36"/>
          <p:cNvSpPr>
            <a:spLocks noChangeShapeType="1"/>
          </p:cNvSpPr>
          <p:nvPr/>
        </p:nvSpPr>
        <p:spPr bwMode="auto">
          <a:xfrm>
            <a:off x="381000" y="6400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2" name="Slide Number Placeholder 5"/>
          <p:cNvSpPr>
            <a:spLocks noGrp="1"/>
          </p:cNvSpPr>
          <p:nvPr>
            <p:ph type="sldNum" sz="quarter" idx="4"/>
          </p:nvPr>
        </p:nvSpPr>
        <p:spPr>
          <a:xfrm>
            <a:off x="381000" y="6416675"/>
            <a:ext cx="2209800" cy="441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pitchFamily="34" charset="0"/>
              </a:defRPr>
            </a:lvl1pPr>
          </a:lstStyle>
          <a:p>
            <a:pPr fontAlgn="base">
              <a:spcBef>
                <a:spcPct val="0"/>
              </a:spcBef>
              <a:spcAft>
                <a:spcPct val="0"/>
              </a:spcAft>
              <a:defRPr/>
            </a:pPr>
            <a:fld id="{A174E557-F0F8-4B0B-B7ED-950FD95337EE}" type="slidenum">
              <a:rPr lang="en-US" altLang="zh-CN"/>
              <a:pPr fontAlgn="base">
                <a:spcBef>
                  <a:spcPct val="0"/>
                </a:spcBef>
                <a:spcAft>
                  <a:spcPct val="0"/>
                </a:spcAft>
                <a:defRPr/>
              </a:pPr>
              <a:t>‹#›</a:t>
            </a:fld>
            <a:endParaRPr lang="en-US" altLang="zh-CN" dirty="0"/>
          </a:p>
        </p:txBody>
      </p:sp>
      <p:pic>
        <p:nvPicPr>
          <p:cNvPr id="13319" name="Picture 33" descr="fs_clear_blue"/>
          <p:cNvPicPr>
            <a:picLocks noChangeAspect="1" noChangeArrowheads="1"/>
          </p:cNvPicPr>
          <p:nvPr/>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884488" y="6397625"/>
            <a:ext cx="3375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 name="组合 2">
            <a:extLst>
              <a:ext uri="{FF2B5EF4-FFF2-40B4-BE49-F238E27FC236}">
                <a16:creationId xmlns:a16="http://schemas.microsoft.com/office/drawing/2014/main" id="{E5DD5A28-C030-81EF-FC35-52785C19E701}"/>
              </a:ext>
            </a:extLst>
          </p:cNvPr>
          <p:cNvGrpSpPr/>
          <p:nvPr userDrawn="1"/>
        </p:nvGrpSpPr>
        <p:grpSpPr>
          <a:xfrm>
            <a:off x="-1219203" y="902469"/>
            <a:ext cx="1083926" cy="2808312"/>
            <a:chOff x="-1219203" y="1124744"/>
            <a:chExt cx="1083926" cy="2808312"/>
          </a:xfrm>
        </p:grpSpPr>
        <p:sp>
          <p:nvSpPr>
            <p:cNvPr id="4" name="矩形 3">
              <a:extLst>
                <a:ext uri="{FF2B5EF4-FFF2-40B4-BE49-F238E27FC236}">
                  <a16:creationId xmlns:a16="http://schemas.microsoft.com/office/drawing/2014/main" id="{2C837B83-285A-44E2-2332-60B30D370356}"/>
                </a:ext>
              </a:extLst>
            </p:cNvPr>
            <p:cNvSpPr/>
            <p:nvPr userDrawn="1"/>
          </p:nvSpPr>
          <p:spPr>
            <a:xfrm>
              <a:off x="-1219200" y="1412776"/>
              <a:ext cx="1083923" cy="216024"/>
            </a:xfrm>
            <a:prstGeom prst="rect">
              <a:avLst/>
            </a:prstGeom>
            <a:solidFill>
              <a:srgbClr val="31568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49 86 134</a:t>
              </a:r>
              <a:endParaRPr lang="zh-CN" altLang="en-US" sz="1000" dirty="0">
                <a:solidFill>
                  <a:schemeClr val="bg1"/>
                </a:solidFill>
              </a:endParaRPr>
            </a:p>
          </p:txBody>
        </p:sp>
        <p:sp>
          <p:nvSpPr>
            <p:cNvPr id="5" name="矩形 4">
              <a:extLst>
                <a:ext uri="{FF2B5EF4-FFF2-40B4-BE49-F238E27FC236}">
                  <a16:creationId xmlns:a16="http://schemas.microsoft.com/office/drawing/2014/main" id="{4D7A7462-7A0A-E272-2EA1-EC54B3A8FEC5}"/>
                </a:ext>
              </a:extLst>
            </p:cNvPr>
            <p:cNvSpPr/>
            <p:nvPr userDrawn="1"/>
          </p:nvSpPr>
          <p:spPr>
            <a:xfrm>
              <a:off x="-1219200" y="1700808"/>
              <a:ext cx="1083923" cy="216024"/>
            </a:xfrm>
            <a:prstGeom prst="rect">
              <a:avLst/>
            </a:prstGeom>
            <a:solidFill>
              <a:srgbClr val="00ADE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0 173 239</a:t>
              </a:r>
              <a:endParaRPr lang="zh-CN" altLang="en-US" sz="1000" dirty="0">
                <a:solidFill>
                  <a:schemeClr val="bg1"/>
                </a:solidFill>
              </a:endParaRPr>
            </a:p>
          </p:txBody>
        </p:sp>
        <p:sp>
          <p:nvSpPr>
            <p:cNvPr id="6" name="矩形 5">
              <a:extLst>
                <a:ext uri="{FF2B5EF4-FFF2-40B4-BE49-F238E27FC236}">
                  <a16:creationId xmlns:a16="http://schemas.microsoft.com/office/drawing/2014/main" id="{F8853BA3-7E42-D2DA-3CC1-9B3E0289CB56}"/>
                </a:ext>
              </a:extLst>
            </p:cNvPr>
            <p:cNvSpPr/>
            <p:nvPr userDrawn="1"/>
          </p:nvSpPr>
          <p:spPr>
            <a:xfrm>
              <a:off x="-1219200" y="2276872"/>
              <a:ext cx="1083923" cy="216024"/>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rPr>
                <a:t>242 242 242</a:t>
              </a:r>
              <a:endParaRPr lang="zh-CN" altLang="en-US" sz="1000" dirty="0">
                <a:solidFill>
                  <a:schemeClr val="tx1"/>
                </a:solidFill>
              </a:endParaRPr>
            </a:p>
          </p:txBody>
        </p:sp>
        <p:sp>
          <p:nvSpPr>
            <p:cNvPr id="7" name="矩形 6">
              <a:extLst>
                <a:ext uri="{FF2B5EF4-FFF2-40B4-BE49-F238E27FC236}">
                  <a16:creationId xmlns:a16="http://schemas.microsoft.com/office/drawing/2014/main" id="{DA43A70D-7802-F434-D400-18450F39E52B}"/>
                </a:ext>
              </a:extLst>
            </p:cNvPr>
            <p:cNvSpPr/>
            <p:nvPr userDrawn="1"/>
          </p:nvSpPr>
          <p:spPr>
            <a:xfrm>
              <a:off x="-1219200" y="1988840"/>
              <a:ext cx="1083923" cy="216024"/>
            </a:xfrm>
            <a:prstGeom prst="rect">
              <a:avLst/>
            </a:prstGeom>
            <a:solidFill>
              <a:srgbClr val="A6DD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166 221 241</a:t>
              </a:r>
              <a:endParaRPr lang="zh-CN" altLang="en-US" sz="1000" dirty="0">
                <a:solidFill>
                  <a:schemeClr val="bg1"/>
                </a:solidFill>
              </a:endParaRPr>
            </a:p>
          </p:txBody>
        </p:sp>
        <p:sp>
          <p:nvSpPr>
            <p:cNvPr id="8" name="矩形 7">
              <a:extLst>
                <a:ext uri="{FF2B5EF4-FFF2-40B4-BE49-F238E27FC236}">
                  <a16:creationId xmlns:a16="http://schemas.microsoft.com/office/drawing/2014/main" id="{4B14C53A-5F55-BD6C-1D6A-64433C13D284}"/>
                </a:ext>
              </a:extLst>
            </p:cNvPr>
            <p:cNvSpPr/>
            <p:nvPr userDrawn="1"/>
          </p:nvSpPr>
          <p:spPr>
            <a:xfrm>
              <a:off x="-1219200" y="2564904"/>
              <a:ext cx="1083923" cy="216024"/>
            </a:xfrm>
            <a:prstGeom prst="rect">
              <a:avLst/>
            </a:prstGeom>
            <a:solidFill>
              <a:srgbClr val="FF8600"/>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255 134 0</a:t>
              </a:r>
              <a:endParaRPr lang="zh-CN" altLang="en-US" sz="1000" dirty="0">
                <a:solidFill>
                  <a:schemeClr val="bg1"/>
                </a:solidFill>
              </a:endParaRPr>
            </a:p>
          </p:txBody>
        </p:sp>
        <p:sp>
          <p:nvSpPr>
            <p:cNvPr id="9" name="矩形 8">
              <a:extLst>
                <a:ext uri="{FF2B5EF4-FFF2-40B4-BE49-F238E27FC236}">
                  <a16:creationId xmlns:a16="http://schemas.microsoft.com/office/drawing/2014/main" id="{D34ABF2B-96F6-4D91-7EDB-075B36D84AFC}"/>
                </a:ext>
              </a:extLst>
            </p:cNvPr>
            <p:cNvSpPr/>
            <p:nvPr userDrawn="1"/>
          </p:nvSpPr>
          <p:spPr>
            <a:xfrm>
              <a:off x="-1219201" y="2852936"/>
              <a:ext cx="1083923" cy="216024"/>
            </a:xfrm>
            <a:prstGeom prst="rect">
              <a:avLst/>
            </a:prstGeom>
            <a:solidFill>
              <a:srgbClr val="FFD89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255 216 159</a:t>
              </a:r>
              <a:endParaRPr lang="zh-CN" altLang="en-US" sz="1000" dirty="0">
                <a:solidFill>
                  <a:schemeClr val="bg1"/>
                </a:solidFill>
              </a:endParaRPr>
            </a:p>
          </p:txBody>
        </p:sp>
        <p:sp>
          <p:nvSpPr>
            <p:cNvPr id="10" name="矩形 9">
              <a:extLst>
                <a:ext uri="{FF2B5EF4-FFF2-40B4-BE49-F238E27FC236}">
                  <a16:creationId xmlns:a16="http://schemas.microsoft.com/office/drawing/2014/main" id="{66289F6F-D380-B08F-C278-8C6DC5E5D29B}"/>
                </a:ext>
              </a:extLst>
            </p:cNvPr>
            <p:cNvSpPr/>
            <p:nvPr userDrawn="1"/>
          </p:nvSpPr>
          <p:spPr>
            <a:xfrm>
              <a:off x="-1219201" y="3140968"/>
              <a:ext cx="1083923" cy="216024"/>
            </a:xfrm>
            <a:prstGeom prst="rect">
              <a:avLst/>
            </a:prstGeom>
            <a:solidFill>
              <a:srgbClr val="7F7F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127 127 127</a:t>
              </a:r>
              <a:endParaRPr lang="zh-CN" altLang="en-US" sz="1000" dirty="0">
                <a:solidFill>
                  <a:schemeClr val="bg1"/>
                </a:solidFill>
              </a:endParaRPr>
            </a:p>
          </p:txBody>
        </p:sp>
        <p:sp>
          <p:nvSpPr>
            <p:cNvPr id="11" name="矩形 10">
              <a:extLst>
                <a:ext uri="{FF2B5EF4-FFF2-40B4-BE49-F238E27FC236}">
                  <a16:creationId xmlns:a16="http://schemas.microsoft.com/office/drawing/2014/main" id="{96A058D8-9564-D697-A0AD-E914710D665E}"/>
                </a:ext>
              </a:extLst>
            </p:cNvPr>
            <p:cNvSpPr/>
            <p:nvPr userDrawn="1"/>
          </p:nvSpPr>
          <p:spPr>
            <a:xfrm>
              <a:off x="-1219202" y="3429000"/>
              <a:ext cx="1083923" cy="216024"/>
            </a:xfrm>
            <a:prstGeom prst="rect">
              <a:avLst/>
            </a:prstGeom>
            <a:solidFill>
              <a:srgbClr val="A6A6A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166 166 166</a:t>
              </a:r>
              <a:endParaRPr lang="zh-CN" altLang="en-US" sz="1000" dirty="0">
                <a:solidFill>
                  <a:schemeClr val="bg1"/>
                </a:solidFill>
              </a:endParaRPr>
            </a:p>
          </p:txBody>
        </p:sp>
        <p:sp>
          <p:nvSpPr>
            <p:cNvPr id="13" name="矩形 12">
              <a:extLst>
                <a:ext uri="{FF2B5EF4-FFF2-40B4-BE49-F238E27FC236}">
                  <a16:creationId xmlns:a16="http://schemas.microsoft.com/office/drawing/2014/main" id="{5C06F9D3-EB46-C19D-1F55-6D87C9C6CEAE}"/>
                </a:ext>
              </a:extLst>
            </p:cNvPr>
            <p:cNvSpPr/>
            <p:nvPr userDrawn="1"/>
          </p:nvSpPr>
          <p:spPr>
            <a:xfrm>
              <a:off x="-1219203" y="3717032"/>
              <a:ext cx="1083923" cy="216024"/>
            </a:xfrm>
            <a:prstGeom prst="rect">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tx1"/>
                  </a:solidFill>
                </a:rPr>
                <a:t>217 217 217</a:t>
              </a:r>
              <a:endParaRPr lang="zh-CN" altLang="en-US" sz="1000" dirty="0">
                <a:solidFill>
                  <a:schemeClr val="tx1"/>
                </a:solidFill>
              </a:endParaRPr>
            </a:p>
          </p:txBody>
        </p:sp>
        <p:sp>
          <p:nvSpPr>
            <p:cNvPr id="14" name="矩形 13">
              <a:extLst>
                <a:ext uri="{FF2B5EF4-FFF2-40B4-BE49-F238E27FC236}">
                  <a16:creationId xmlns:a16="http://schemas.microsoft.com/office/drawing/2014/main" id="{489834FF-7FEC-E3F5-7CC2-ECBDA548A938}"/>
                </a:ext>
              </a:extLst>
            </p:cNvPr>
            <p:cNvSpPr/>
            <p:nvPr userDrawn="1"/>
          </p:nvSpPr>
          <p:spPr>
            <a:xfrm>
              <a:off x="-1219203" y="1124744"/>
              <a:ext cx="1083923" cy="216024"/>
            </a:xfrm>
            <a:prstGeom prst="rect">
              <a:avLst/>
            </a:prstGeom>
            <a:solidFill>
              <a:srgbClr val="1742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000" dirty="0">
                  <a:solidFill>
                    <a:schemeClr val="bg1"/>
                  </a:solidFill>
                </a:rPr>
                <a:t>23 66 107</a:t>
              </a:r>
              <a:endParaRPr lang="zh-CN" altLang="en-US" sz="1000" dirty="0">
                <a:solidFill>
                  <a:schemeClr val="bg1"/>
                </a:solidFill>
              </a:endParaRPr>
            </a:p>
          </p:txBody>
        </p:sp>
      </p:grpSp>
    </p:spTree>
    <p:extLst>
      <p:ext uri="{BB962C8B-B14F-4D97-AF65-F5344CB8AC3E}">
        <p14:creationId xmlns:p14="http://schemas.microsoft.com/office/powerpoint/2010/main" val="1810005142"/>
      </p:ext>
    </p:extLst>
  </p:cSld>
  <p:clrMap bg1="lt1" tx1="dk1" bg2="lt2" tx2="dk2" accent1="accent1" accent2="accent2" accent3="accent3" accent4="accent4" accent5="accent5" accent6="accent6" hlink="hlink" folHlink="folHlink"/>
  <p:sldLayoutIdLst>
    <p:sldLayoutId id="2147484015" r:id="rId1"/>
    <p:sldLayoutId id="2147484016" r:id="rId2"/>
    <p:sldLayoutId id="2147484017" r:id="rId3"/>
    <p:sldLayoutId id="2147484018" r:id="rId4"/>
    <p:sldLayoutId id="2147484019" r:id="rId5"/>
    <p:sldLayoutId id="2147484084" r:id="rId6"/>
    <p:sldLayoutId id="2147484085" r:id="rId7"/>
    <p:sldLayoutId id="2147484100" r:id="rId8"/>
  </p:sldLayoutIdLst>
  <p:hf hdr="0" dt="0"/>
  <p:txStyles>
    <p:titleStyle>
      <a:lvl1pPr algn="l" rtl="0" eaLnBrk="0" fontAlgn="base" hangingPunct="0">
        <a:spcBef>
          <a:spcPct val="0"/>
        </a:spcBef>
        <a:spcAft>
          <a:spcPct val="0"/>
        </a:spcAft>
        <a:defRPr sz="20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p:titleStyle>
    <p:body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52828E7F-F69C-4B55-A979-7B0A28CD5C47}"/>
              </a:ext>
            </a:extLst>
          </p:cNvPr>
          <p:cNvGraphicFramePr>
            <a:graphicFrameLocks noChangeAspect="1"/>
          </p:cNvGraphicFramePr>
          <p:nvPr userDrawn="1">
            <p:custDataLst>
              <p:tags r:id="rId14"/>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5" imgW="470" imgH="469" progId="TCLayout.ActiveDocument.1">
                  <p:embed/>
                </p:oleObj>
              </mc:Choice>
              <mc:Fallback>
                <p:oleObj name="think-cell 幻灯片" r:id="rId15" imgW="470" imgH="469" progId="TCLayout.ActiveDocument.1">
                  <p:embed/>
                  <p:pic>
                    <p:nvPicPr>
                      <p:cNvPr id="2" name="对象 1" hidden="1">
                        <a:extLst>
                          <a:ext uri="{FF2B5EF4-FFF2-40B4-BE49-F238E27FC236}">
                            <a16:creationId xmlns:a16="http://schemas.microsoft.com/office/drawing/2014/main" id="{52828E7F-F69C-4B55-A979-7B0A28CD5C47}"/>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11266" name="Picture 39" descr="fs_clear_blue"/>
          <p:cNvPicPr>
            <a:picLocks noChangeAspect="1" noChangeArrowheads="1"/>
          </p:cNvPicPr>
          <p:nvPr/>
        </p:nvPicPr>
        <p:blipFill>
          <a:blip r:embed="rId17"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a:stretch>
            <a:fillRect/>
          </a:stretch>
        </p:blipFill>
        <p:spPr bwMode="auto">
          <a:xfrm>
            <a:off x="1639888" y="5981700"/>
            <a:ext cx="586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FS cover imag14.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11269" name="Line 36"/>
          <p:cNvSpPr>
            <a:spLocks noChangeShapeType="1"/>
          </p:cNvSpPr>
          <p:nvPr/>
        </p:nvSpPr>
        <p:spPr bwMode="auto">
          <a:xfrm>
            <a:off x="381000" y="6400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8" name="Text Box 35"/>
          <p:cNvSpPr txBox="1">
            <a:spLocks noChangeArrowheads="1"/>
          </p:cNvSpPr>
          <p:nvPr/>
        </p:nvSpPr>
        <p:spPr bwMode="auto">
          <a:xfrm>
            <a:off x="6400800" y="6505575"/>
            <a:ext cx="2438400" cy="276225"/>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50000"/>
              </a:spcBef>
              <a:spcAft>
                <a:spcPct val="0"/>
              </a:spcAft>
              <a:defRPr/>
            </a:pPr>
            <a:r>
              <a:rPr lang="en-US" altLang="zh-CN" sz="1200" i="1" dirty="0">
                <a:solidFill>
                  <a:srgbClr val="06325B"/>
                </a:solidFill>
                <a:latin typeface="GillSans"/>
              </a:rPr>
              <a:t>"We Accelerate Growth"</a:t>
            </a:r>
          </a:p>
        </p:txBody>
      </p:sp>
      <p:pic>
        <p:nvPicPr>
          <p:cNvPr id="11271" name="Picture 33" descr="fs_clear_blue"/>
          <p:cNvPicPr>
            <a:picLocks noChangeAspect="1" noChangeArrowheads="1"/>
          </p:cNvPicPr>
          <p:nvPr/>
        </p:nvPicPr>
        <p:blipFill>
          <a:blip r:embed="rId17"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6397625"/>
            <a:ext cx="3373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8876233"/>
      </p:ext>
    </p:extLst>
  </p:cSld>
  <p:clrMap bg1="lt1" tx1="dk1" bg2="lt2" tx2="dk2" accent1="accent1" accent2="accent2" accent3="accent3" accent4="accent4" accent5="accent5" accent6="accent6" hlink="hlink" folHlink="folHlink"/>
  <p:sldLayoutIdLst>
    <p:sldLayoutId id="2147484027" r:id="rId1"/>
    <p:sldLayoutId id="2147484028" r:id="rId2"/>
    <p:sldLayoutId id="2147484029" r:id="rId3"/>
    <p:sldLayoutId id="2147484030" r:id="rId4"/>
    <p:sldLayoutId id="2147484032" r:id="rId5"/>
    <p:sldLayoutId id="2147484033" r:id="rId6"/>
    <p:sldLayoutId id="2147484034" r:id="rId7"/>
    <p:sldLayoutId id="2147484035" r:id="rId8"/>
    <p:sldLayoutId id="2147484036" r:id="rId9"/>
    <p:sldLayoutId id="2147484037" r:id="rId10"/>
    <p:sldLayoutId id="2147484038" r:id="rId11"/>
    <p:sldLayoutId id="2147484039" r:id="rId12"/>
  </p:sldLayoutIdLst>
  <p:hf hdr="0" dt="0"/>
  <p:txStyles>
    <p:titleStyle>
      <a:lvl1pPr algn="ctr" defTabSz="457200" rtl="0" eaLnBrk="0" fontAlgn="base" hangingPunct="0">
        <a:spcBef>
          <a:spcPct val="0"/>
        </a:spcBef>
        <a:spcAft>
          <a:spcPct val="0"/>
        </a:spcAft>
        <a:defRPr sz="2800" kern="1200">
          <a:solidFill>
            <a:schemeClr val="bg1"/>
          </a:solidFill>
          <a:latin typeface="Arial"/>
          <a:ea typeface="+mj-ea"/>
          <a:cs typeface="Arial"/>
        </a:defRPr>
      </a:lvl1pPr>
      <a:lvl2pPr algn="ctr" defTabSz="457200" rtl="0" eaLnBrk="0" fontAlgn="base" hangingPunct="0">
        <a:spcBef>
          <a:spcPct val="0"/>
        </a:spcBef>
        <a:spcAft>
          <a:spcPct val="0"/>
        </a:spcAft>
        <a:defRPr sz="2800">
          <a:solidFill>
            <a:schemeClr val="bg1"/>
          </a:solidFill>
          <a:latin typeface="Arial" pitchFamily="34" charset="0"/>
          <a:cs typeface="Arial" pitchFamily="34" charset="0"/>
        </a:defRPr>
      </a:lvl2pPr>
      <a:lvl3pPr algn="ctr" defTabSz="457200" rtl="0" eaLnBrk="0" fontAlgn="base" hangingPunct="0">
        <a:spcBef>
          <a:spcPct val="0"/>
        </a:spcBef>
        <a:spcAft>
          <a:spcPct val="0"/>
        </a:spcAft>
        <a:defRPr sz="2800">
          <a:solidFill>
            <a:schemeClr val="bg1"/>
          </a:solidFill>
          <a:latin typeface="Arial" pitchFamily="34" charset="0"/>
          <a:cs typeface="Arial" pitchFamily="34" charset="0"/>
        </a:defRPr>
      </a:lvl3pPr>
      <a:lvl4pPr algn="ctr" defTabSz="457200" rtl="0" eaLnBrk="0" fontAlgn="base" hangingPunct="0">
        <a:spcBef>
          <a:spcPct val="0"/>
        </a:spcBef>
        <a:spcAft>
          <a:spcPct val="0"/>
        </a:spcAft>
        <a:defRPr sz="2800">
          <a:solidFill>
            <a:schemeClr val="bg1"/>
          </a:solidFill>
          <a:latin typeface="Arial" pitchFamily="34" charset="0"/>
          <a:cs typeface="Arial" pitchFamily="34" charset="0"/>
        </a:defRPr>
      </a:lvl4pPr>
      <a:lvl5pPr algn="ctr" defTabSz="457200" rtl="0" eaLnBrk="0" fontAlgn="base" hangingPunct="0">
        <a:spcBef>
          <a:spcPct val="0"/>
        </a:spcBef>
        <a:spcAft>
          <a:spcPct val="0"/>
        </a:spcAft>
        <a:defRPr sz="2800">
          <a:solidFill>
            <a:schemeClr val="bg1"/>
          </a:solidFill>
          <a:latin typeface="Arial" pitchFamily="34" charset="0"/>
          <a:cs typeface="Arial" pitchFamily="34" charset="0"/>
        </a:defRPr>
      </a:lvl5pPr>
      <a:lvl6pPr marL="457200" algn="ctr" defTabSz="457200" rtl="0" eaLnBrk="1" fontAlgn="base" hangingPunct="1">
        <a:spcBef>
          <a:spcPct val="0"/>
        </a:spcBef>
        <a:spcAft>
          <a:spcPct val="0"/>
        </a:spcAft>
        <a:defRPr sz="2800">
          <a:solidFill>
            <a:schemeClr val="bg1"/>
          </a:solidFill>
          <a:latin typeface="Arial" pitchFamily="34" charset="0"/>
          <a:cs typeface="Arial" pitchFamily="34" charset="0"/>
        </a:defRPr>
      </a:lvl6pPr>
      <a:lvl7pPr marL="914400" algn="ctr" defTabSz="457200" rtl="0" eaLnBrk="1" fontAlgn="base" hangingPunct="1">
        <a:spcBef>
          <a:spcPct val="0"/>
        </a:spcBef>
        <a:spcAft>
          <a:spcPct val="0"/>
        </a:spcAft>
        <a:defRPr sz="2800">
          <a:solidFill>
            <a:schemeClr val="bg1"/>
          </a:solidFill>
          <a:latin typeface="Arial" pitchFamily="34" charset="0"/>
          <a:cs typeface="Arial" pitchFamily="34" charset="0"/>
        </a:defRPr>
      </a:lvl7pPr>
      <a:lvl8pPr marL="1371600" algn="ctr" defTabSz="457200" rtl="0" eaLnBrk="1" fontAlgn="base" hangingPunct="1">
        <a:spcBef>
          <a:spcPct val="0"/>
        </a:spcBef>
        <a:spcAft>
          <a:spcPct val="0"/>
        </a:spcAft>
        <a:defRPr sz="2800">
          <a:solidFill>
            <a:schemeClr val="bg1"/>
          </a:solidFill>
          <a:latin typeface="Arial" pitchFamily="34" charset="0"/>
          <a:cs typeface="Arial" pitchFamily="34" charset="0"/>
        </a:defRPr>
      </a:lvl8pPr>
      <a:lvl9pPr marL="1828800" algn="ctr" defTabSz="457200" rtl="0" eaLnBrk="1" fontAlgn="base" hangingPunct="1">
        <a:spcBef>
          <a:spcPct val="0"/>
        </a:spcBef>
        <a:spcAft>
          <a:spcPct val="0"/>
        </a:spcAft>
        <a:defRPr sz="2800">
          <a:solidFill>
            <a:schemeClr val="bg1"/>
          </a:solidFill>
          <a:latin typeface="Arial" pitchFamily="34" charset="0"/>
          <a:cs typeface="Arial" pitchFamily="34" charset="0"/>
        </a:defRPr>
      </a:lvl9pPr>
    </p:titleStyle>
    <p:bodyStyle>
      <a:lvl1pPr marL="342900" indent="-342900" algn="ctr" defTabSz="457200" rtl="0" eaLnBrk="0" fontAlgn="base" hangingPunct="0">
        <a:spcBef>
          <a:spcPct val="20000"/>
        </a:spcBef>
        <a:spcAft>
          <a:spcPct val="0"/>
        </a:spcAft>
        <a:buFont typeface="Arial" pitchFamily="34" charset="0"/>
        <a:defRPr sz="3200" kern="1200">
          <a:solidFill>
            <a:schemeClr val="tx1"/>
          </a:solidFill>
          <a:latin typeface="+mn-lt"/>
          <a:ea typeface="+mn-ea"/>
          <a:cs typeface="+mn-cs"/>
        </a:defRPr>
      </a:lvl1pPr>
      <a:lvl2pPr marL="457200" algn="ctr" defTabSz="457200" rtl="0" eaLnBrk="0" fontAlgn="base" hangingPunct="0">
        <a:spcBef>
          <a:spcPct val="20000"/>
        </a:spcBef>
        <a:spcAft>
          <a:spcPct val="0"/>
        </a:spcAft>
        <a:buFont typeface="Arial" pitchFamily="34" charset="0"/>
        <a:defRPr sz="2800" kern="1200">
          <a:solidFill>
            <a:schemeClr val="tx1"/>
          </a:solidFill>
          <a:latin typeface="+mn-lt"/>
          <a:ea typeface="+mn-ea"/>
          <a:cs typeface="+mn-cs"/>
        </a:defRPr>
      </a:lvl2pPr>
      <a:lvl3pPr marL="914400" algn="ctr" defTabSz="457200" rtl="0" eaLnBrk="0" fontAlgn="base" hangingPunct="0">
        <a:spcBef>
          <a:spcPct val="20000"/>
        </a:spcBef>
        <a:spcAft>
          <a:spcPct val="0"/>
        </a:spcAft>
        <a:buFont typeface="Arial" pitchFamily="34" charset="0"/>
        <a:defRPr sz="2400" kern="1200">
          <a:solidFill>
            <a:schemeClr val="tx1"/>
          </a:solidFill>
          <a:latin typeface="+mn-lt"/>
          <a:ea typeface="+mn-ea"/>
          <a:cs typeface="+mn-cs"/>
        </a:defRPr>
      </a:lvl3pPr>
      <a:lvl4pPr marL="13716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4pPr>
      <a:lvl5pPr marL="18288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300B8ED6-63C2-4A21-A24B-81127BE73E9E}"/>
              </a:ext>
            </a:extLst>
          </p:cNvPr>
          <p:cNvGraphicFramePr>
            <a:graphicFrameLocks noChangeAspect="1"/>
          </p:cNvGraphicFramePr>
          <p:nvPr userDrawn="1">
            <p:custDataLst>
              <p:tags r:id="rId14"/>
            </p:custDataLst>
            <p:extLst>
              <p:ext uri="{D42A27DB-BD31-4B8C-83A1-F6EECF244321}">
                <p14:modId xmlns:p14="http://schemas.microsoft.com/office/powerpoint/2010/main" val="2631329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5" imgW="347" imgH="348" progId="TCLayout.ActiveDocument.1">
                  <p:embed/>
                </p:oleObj>
              </mc:Choice>
              <mc:Fallback>
                <p:oleObj name="think-cell 幻灯片" r:id="rId15" imgW="347" imgH="348" progId="TCLayout.ActiveDocument.1">
                  <p:embed/>
                  <p:pic>
                    <p:nvPicPr>
                      <p:cNvPr id="2" name="对象 1" hidden="1">
                        <a:extLst>
                          <a:ext uri="{FF2B5EF4-FFF2-40B4-BE49-F238E27FC236}">
                            <a16:creationId xmlns:a16="http://schemas.microsoft.com/office/drawing/2014/main" id="{300B8ED6-63C2-4A21-A24B-81127BE73E9E}"/>
                          </a:ext>
                        </a:extLst>
                      </p:cNvPr>
                      <p:cNvPicPr/>
                      <p:nvPr/>
                    </p:nvPicPr>
                    <p:blipFill>
                      <a:blip r:embed="rId16"/>
                      <a:stretch>
                        <a:fillRect/>
                      </a:stretch>
                    </p:blipFill>
                    <p:spPr>
                      <a:xfrm>
                        <a:off x="1588" y="1588"/>
                        <a:ext cx="1588" cy="1588"/>
                      </a:xfrm>
                      <a:prstGeom prst="rect">
                        <a:avLst/>
                      </a:prstGeom>
                    </p:spPr>
                  </p:pic>
                </p:oleObj>
              </mc:Fallback>
            </mc:AlternateContent>
          </a:graphicData>
        </a:graphic>
      </p:graphicFrame>
      <p:pic>
        <p:nvPicPr>
          <p:cNvPr id="11266" name="Picture 39" descr="fs_clear_blue"/>
          <p:cNvPicPr>
            <a:picLocks noChangeAspect="1" noChangeArrowheads="1"/>
          </p:cNvPicPr>
          <p:nvPr/>
        </p:nvPicPr>
        <p:blipFill>
          <a:blip r:embed="rId17"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a:stretch>
            <a:fillRect/>
          </a:stretch>
        </p:blipFill>
        <p:spPr bwMode="auto">
          <a:xfrm>
            <a:off x="1639888" y="5981700"/>
            <a:ext cx="586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FS cover imag14.jpg"/>
          <p:cNvPicPr>
            <a:picLocks noChangeAspect="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11269" name="Line 36"/>
          <p:cNvSpPr>
            <a:spLocks noChangeShapeType="1"/>
          </p:cNvSpPr>
          <p:nvPr/>
        </p:nvSpPr>
        <p:spPr bwMode="auto">
          <a:xfrm>
            <a:off x="381000" y="6400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8" name="Text Box 35"/>
          <p:cNvSpPr txBox="1">
            <a:spLocks noChangeArrowheads="1"/>
          </p:cNvSpPr>
          <p:nvPr/>
        </p:nvSpPr>
        <p:spPr bwMode="auto">
          <a:xfrm>
            <a:off x="6400800" y="6505575"/>
            <a:ext cx="2438400" cy="276225"/>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50000"/>
              </a:spcBef>
              <a:spcAft>
                <a:spcPct val="0"/>
              </a:spcAft>
              <a:defRPr/>
            </a:pPr>
            <a:r>
              <a:rPr lang="en-US" altLang="zh-CN" sz="1200" i="1">
                <a:solidFill>
                  <a:srgbClr val="06325B"/>
                </a:solidFill>
                <a:latin typeface="GillSans"/>
              </a:rPr>
              <a:t>“We Accelerate Growth”</a:t>
            </a:r>
          </a:p>
        </p:txBody>
      </p:sp>
      <p:pic>
        <p:nvPicPr>
          <p:cNvPr id="11271" name="Picture 33" descr="fs_clear_blue"/>
          <p:cNvPicPr>
            <a:picLocks noChangeAspect="1" noChangeArrowheads="1"/>
          </p:cNvPicPr>
          <p:nvPr/>
        </p:nvPicPr>
        <p:blipFill>
          <a:blip r:embed="rId17"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6397625"/>
            <a:ext cx="3373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3132381"/>
      </p:ext>
    </p:extLst>
  </p:cSld>
  <p:clrMap bg1="lt1" tx1="dk1" bg2="lt2" tx2="dk2" accent1="accent1" accent2="accent2" accent3="accent3" accent4="accent4" accent5="accent5" accent6="accent6" hlink="hlink" folHlink="folHlink"/>
  <p:sldLayoutIdLst>
    <p:sldLayoutId id="2147484041" r:id="rId1"/>
    <p:sldLayoutId id="2147484042" r:id="rId2"/>
    <p:sldLayoutId id="2147484043" r:id="rId3"/>
    <p:sldLayoutId id="2147484044" r:id="rId4"/>
    <p:sldLayoutId id="2147484046" r:id="rId5"/>
    <p:sldLayoutId id="2147484047" r:id="rId6"/>
    <p:sldLayoutId id="2147484048" r:id="rId7"/>
    <p:sldLayoutId id="2147484049" r:id="rId8"/>
    <p:sldLayoutId id="2147484050" r:id="rId9"/>
    <p:sldLayoutId id="2147484051" r:id="rId10"/>
    <p:sldLayoutId id="2147484052" r:id="rId11"/>
    <p:sldLayoutId id="2147484053" r:id="rId12"/>
  </p:sldLayoutIdLst>
  <p:hf sldNum="0" hdr="0" ftr="0" dt="0"/>
  <p:txStyles>
    <p:titleStyle>
      <a:lvl1pPr algn="ctr" defTabSz="457200" rtl="0" eaLnBrk="0" fontAlgn="base" hangingPunct="0">
        <a:spcBef>
          <a:spcPct val="0"/>
        </a:spcBef>
        <a:spcAft>
          <a:spcPct val="0"/>
        </a:spcAft>
        <a:defRPr sz="2800" kern="1200">
          <a:solidFill>
            <a:schemeClr val="bg1"/>
          </a:solidFill>
          <a:latin typeface="Arial"/>
          <a:ea typeface="+mj-ea"/>
          <a:cs typeface="Arial"/>
        </a:defRPr>
      </a:lvl1pPr>
      <a:lvl2pPr algn="ctr" defTabSz="457200" rtl="0" eaLnBrk="0" fontAlgn="base" hangingPunct="0">
        <a:spcBef>
          <a:spcPct val="0"/>
        </a:spcBef>
        <a:spcAft>
          <a:spcPct val="0"/>
        </a:spcAft>
        <a:defRPr sz="2800">
          <a:solidFill>
            <a:schemeClr val="bg1"/>
          </a:solidFill>
          <a:latin typeface="Arial" pitchFamily="34" charset="0"/>
          <a:cs typeface="Arial" pitchFamily="34" charset="0"/>
        </a:defRPr>
      </a:lvl2pPr>
      <a:lvl3pPr algn="ctr" defTabSz="457200" rtl="0" eaLnBrk="0" fontAlgn="base" hangingPunct="0">
        <a:spcBef>
          <a:spcPct val="0"/>
        </a:spcBef>
        <a:spcAft>
          <a:spcPct val="0"/>
        </a:spcAft>
        <a:defRPr sz="2800">
          <a:solidFill>
            <a:schemeClr val="bg1"/>
          </a:solidFill>
          <a:latin typeface="Arial" pitchFamily="34" charset="0"/>
          <a:cs typeface="Arial" pitchFamily="34" charset="0"/>
        </a:defRPr>
      </a:lvl3pPr>
      <a:lvl4pPr algn="ctr" defTabSz="457200" rtl="0" eaLnBrk="0" fontAlgn="base" hangingPunct="0">
        <a:spcBef>
          <a:spcPct val="0"/>
        </a:spcBef>
        <a:spcAft>
          <a:spcPct val="0"/>
        </a:spcAft>
        <a:defRPr sz="2800">
          <a:solidFill>
            <a:schemeClr val="bg1"/>
          </a:solidFill>
          <a:latin typeface="Arial" pitchFamily="34" charset="0"/>
          <a:cs typeface="Arial" pitchFamily="34" charset="0"/>
        </a:defRPr>
      </a:lvl4pPr>
      <a:lvl5pPr algn="ctr" defTabSz="457200" rtl="0" eaLnBrk="0" fontAlgn="base" hangingPunct="0">
        <a:spcBef>
          <a:spcPct val="0"/>
        </a:spcBef>
        <a:spcAft>
          <a:spcPct val="0"/>
        </a:spcAft>
        <a:defRPr sz="2800">
          <a:solidFill>
            <a:schemeClr val="bg1"/>
          </a:solidFill>
          <a:latin typeface="Arial" pitchFamily="34" charset="0"/>
          <a:cs typeface="Arial" pitchFamily="34" charset="0"/>
        </a:defRPr>
      </a:lvl5pPr>
      <a:lvl6pPr marL="457200" algn="ctr" defTabSz="457200" rtl="0" eaLnBrk="1" fontAlgn="base" hangingPunct="1">
        <a:spcBef>
          <a:spcPct val="0"/>
        </a:spcBef>
        <a:spcAft>
          <a:spcPct val="0"/>
        </a:spcAft>
        <a:defRPr sz="2800">
          <a:solidFill>
            <a:schemeClr val="bg1"/>
          </a:solidFill>
          <a:latin typeface="Arial" pitchFamily="34" charset="0"/>
          <a:cs typeface="Arial" pitchFamily="34" charset="0"/>
        </a:defRPr>
      </a:lvl6pPr>
      <a:lvl7pPr marL="914400" algn="ctr" defTabSz="457200" rtl="0" eaLnBrk="1" fontAlgn="base" hangingPunct="1">
        <a:spcBef>
          <a:spcPct val="0"/>
        </a:spcBef>
        <a:spcAft>
          <a:spcPct val="0"/>
        </a:spcAft>
        <a:defRPr sz="2800">
          <a:solidFill>
            <a:schemeClr val="bg1"/>
          </a:solidFill>
          <a:latin typeface="Arial" pitchFamily="34" charset="0"/>
          <a:cs typeface="Arial" pitchFamily="34" charset="0"/>
        </a:defRPr>
      </a:lvl7pPr>
      <a:lvl8pPr marL="1371600" algn="ctr" defTabSz="457200" rtl="0" eaLnBrk="1" fontAlgn="base" hangingPunct="1">
        <a:spcBef>
          <a:spcPct val="0"/>
        </a:spcBef>
        <a:spcAft>
          <a:spcPct val="0"/>
        </a:spcAft>
        <a:defRPr sz="2800">
          <a:solidFill>
            <a:schemeClr val="bg1"/>
          </a:solidFill>
          <a:latin typeface="Arial" pitchFamily="34" charset="0"/>
          <a:cs typeface="Arial" pitchFamily="34" charset="0"/>
        </a:defRPr>
      </a:lvl8pPr>
      <a:lvl9pPr marL="1828800" algn="ctr" defTabSz="457200" rtl="0" eaLnBrk="1" fontAlgn="base" hangingPunct="1">
        <a:spcBef>
          <a:spcPct val="0"/>
        </a:spcBef>
        <a:spcAft>
          <a:spcPct val="0"/>
        </a:spcAft>
        <a:defRPr sz="2800">
          <a:solidFill>
            <a:schemeClr val="bg1"/>
          </a:solidFill>
          <a:latin typeface="Arial" pitchFamily="34" charset="0"/>
          <a:cs typeface="Arial" pitchFamily="34" charset="0"/>
        </a:defRPr>
      </a:lvl9pPr>
    </p:titleStyle>
    <p:bodyStyle>
      <a:lvl1pPr marL="342900" indent="-342900" algn="ctr" defTabSz="457200" rtl="0" eaLnBrk="0" fontAlgn="base" hangingPunct="0">
        <a:spcBef>
          <a:spcPct val="20000"/>
        </a:spcBef>
        <a:spcAft>
          <a:spcPct val="0"/>
        </a:spcAft>
        <a:buFont typeface="Arial" pitchFamily="34" charset="0"/>
        <a:defRPr sz="3200" kern="1200">
          <a:solidFill>
            <a:schemeClr val="tx1"/>
          </a:solidFill>
          <a:latin typeface="+mn-lt"/>
          <a:ea typeface="+mn-ea"/>
          <a:cs typeface="+mn-cs"/>
        </a:defRPr>
      </a:lvl1pPr>
      <a:lvl2pPr marL="457200" algn="ctr" defTabSz="457200" rtl="0" eaLnBrk="0" fontAlgn="base" hangingPunct="0">
        <a:spcBef>
          <a:spcPct val="20000"/>
        </a:spcBef>
        <a:spcAft>
          <a:spcPct val="0"/>
        </a:spcAft>
        <a:buFont typeface="Arial" pitchFamily="34" charset="0"/>
        <a:defRPr sz="2800" kern="1200">
          <a:solidFill>
            <a:schemeClr val="tx1"/>
          </a:solidFill>
          <a:latin typeface="+mn-lt"/>
          <a:ea typeface="+mn-ea"/>
          <a:cs typeface="+mn-cs"/>
        </a:defRPr>
      </a:lvl2pPr>
      <a:lvl3pPr marL="914400" algn="ctr" defTabSz="457200" rtl="0" eaLnBrk="0" fontAlgn="base" hangingPunct="0">
        <a:spcBef>
          <a:spcPct val="20000"/>
        </a:spcBef>
        <a:spcAft>
          <a:spcPct val="0"/>
        </a:spcAft>
        <a:buFont typeface="Arial" pitchFamily="34" charset="0"/>
        <a:defRPr sz="2400" kern="1200">
          <a:solidFill>
            <a:schemeClr val="tx1"/>
          </a:solidFill>
          <a:latin typeface="+mn-lt"/>
          <a:ea typeface="+mn-ea"/>
          <a:cs typeface="+mn-cs"/>
        </a:defRPr>
      </a:lvl3pPr>
      <a:lvl4pPr marL="13716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4pPr>
      <a:lvl5pPr marL="18288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D4EE87A7-4217-4FAD-80F6-A4676E75FAD7}"/>
              </a:ext>
            </a:extLst>
          </p:cNvPr>
          <p:cNvGraphicFramePr>
            <a:graphicFrameLocks noChangeAspect="1"/>
          </p:cNvGraphicFramePr>
          <p:nvPr userDrawn="1">
            <p:custDataLst>
              <p:tags r:id="rId10"/>
            </p:custDataLst>
            <p:extLst>
              <p:ext uri="{D42A27DB-BD31-4B8C-83A1-F6EECF244321}">
                <p14:modId xmlns:p14="http://schemas.microsoft.com/office/powerpoint/2010/main" val="1816776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347" imgH="348" progId="TCLayout.ActiveDocument.1">
                  <p:embed/>
                </p:oleObj>
              </mc:Choice>
              <mc:Fallback>
                <p:oleObj name="think-cell 幻灯片" r:id="rId11" imgW="347" imgH="348" progId="TCLayout.ActiveDocument.1">
                  <p:embed/>
                  <p:pic>
                    <p:nvPicPr>
                      <p:cNvPr id="2" name="对象 1" hidden="1">
                        <a:extLst>
                          <a:ext uri="{FF2B5EF4-FFF2-40B4-BE49-F238E27FC236}">
                            <a16:creationId xmlns:a16="http://schemas.microsoft.com/office/drawing/2014/main" id="{D4EE87A7-4217-4FAD-80F6-A4676E75FAD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3314" name="Title Placeholder 1"/>
          <p:cNvSpPr>
            <a:spLocks noGrp="1"/>
          </p:cNvSpPr>
          <p:nvPr>
            <p:ph type="title"/>
          </p:nvPr>
        </p:nvSpPr>
        <p:spPr bwMode="auto">
          <a:xfrm>
            <a:off x="381000" y="274638"/>
            <a:ext cx="838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3315"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p:txBody>
      </p:sp>
      <p:sp>
        <p:nvSpPr>
          <p:cNvPr id="13316"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3317" name="Line 36"/>
          <p:cNvSpPr>
            <a:spLocks noChangeShapeType="1"/>
          </p:cNvSpPr>
          <p:nvPr/>
        </p:nvSpPr>
        <p:spPr bwMode="auto">
          <a:xfrm>
            <a:off x="381000" y="6400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2" name="Slide Number Placeholder 5"/>
          <p:cNvSpPr>
            <a:spLocks noGrp="1"/>
          </p:cNvSpPr>
          <p:nvPr>
            <p:ph type="sldNum" sz="quarter" idx="4"/>
          </p:nvPr>
        </p:nvSpPr>
        <p:spPr>
          <a:xfrm>
            <a:off x="381000" y="6416675"/>
            <a:ext cx="2209800" cy="441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pitchFamily="34" charset="0"/>
              </a:defRPr>
            </a:lvl1pPr>
          </a:lstStyle>
          <a:p>
            <a:pPr fontAlgn="base">
              <a:spcBef>
                <a:spcPct val="0"/>
              </a:spcBef>
              <a:spcAft>
                <a:spcPct val="0"/>
              </a:spcAft>
              <a:defRPr/>
            </a:pPr>
            <a:fld id="{A174E557-F0F8-4B0B-B7ED-950FD95337EE}" type="slidenum">
              <a:rPr lang="en-US" altLang="zh-CN"/>
              <a:pPr fontAlgn="base">
                <a:spcBef>
                  <a:spcPct val="0"/>
                </a:spcBef>
                <a:spcAft>
                  <a:spcPct val="0"/>
                </a:spcAft>
                <a:defRPr/>
              </a:pPr>
              <a:t>‹#›</a:t>
            </a:fld>
            <a:endParaRPr lang="en-US" altLang="zh-CN"/>
          </a:p>
        </p:txBody>
      </p:sp>
      <p:pic>
        <p:nvPicPr>
          <p:cNvPr id="13319" name="Picture 33" descr="fs_clear_blue"/>
          <p:cNvPicPr>
            <a:picLocks noChangeAspect="1" noChangeArrowheads="1"/>
          </p:cNvPicPr>
          <p:nvPr/>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884488" y="6397625"/>
            <a:ext cx="3375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60638262"/>
      </p:ext>
    </p:extLst>
  </p:cSld>
  <p:clrMap bg1="lt1" tx1="dk1" bg2="lt2" tx2="dk2" accent1="accent1" accent2="accent2" accent3="accent3" accent4="accent4" accent5="accent5" accent6="accent6" hlink="hlink" folHlink="folHlink"/>
  <p:sldLayoutIdLst>
    <p:sldLayoutId id="2147484055" r:id="rId1"/>
    <p:sldLayoutId id="2147484056" r:id="rId2"/>
    <p:sldLayoutId id="2147484057" r:id="rId3"/>
    <p:sldLayoutId id="2147484058" r:id="rId4"/>
    <p:sldLayoutId id="2147484059" r:id="rId5"/>
    <p:sldLayoutId id="2147484062" r:id="rId6"/>
    <p:sldLayoutId id="2147484063" r:id="rId7"/>
    <p:sldLayoutId id="2147484064" r:id="rId8"/>
  </p:sldLayoutIdLst>
  <p:hf hdr="0" dt="0"/>
  <p:txStyles>
    <p:title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p:titleStyle>
    <p:body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D4EE87A7-4217-4FAD-80F6-A4676E75FAD7}"/>
              </a:ext>
            </a:extLst>
          </p:cNvPr>
          <p:cNvGraphicFramePr>
            <a:graphicFrameLocks noChangeAspect="1"/>
          </p:cNvGraphicFramePr>
          <p:nvPr userDrawn="1">
            <p:custDataLst>
              <p:tags r:id="rId10"/>
            </p:custDataLst>
            <p:extLst>
              <p:ext uri="{D42A27DB-BD31-4B8C-83A1-F6EECF244321}">
                <p14:modId xmlns:p14="http://schemas.microsoft.com/office/powerpoint/2010/main" val="181677680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347" imgH="348" progId="TCLayout.ActiveDocument.1">
                  <p:embed/>
                </p:oleObj>
              </mc:Choice>
              <mc:Fallback>
                <p:oleObj name="think-cell 幻灯片" r:id="rId11" imgW="347" imgH="348" progId="TCLayout.ActiveDocument.1">
                  <p:embed/>
                  <p:pic>
                    <p:nvPicPr>
                      <p:cNvPr id="2" name="对象 1" hidden="1">
                        <a:extLst>
                          <a:ext uri="{FF2B5EF4-FFF2-40B4-BE49-F238E27FC236}">
                            <a16:creationId xmlns:a16="http://schemas.microsoft.com/office/drawing/2014/main" id="{D4EE87A7-4217-4FAD-80F6-A4676E75FAD7}"/>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13314" name="Title Placeholder 1"/>
          <p:cNvSpPr>
            <a:spLocks noGrp="1"/>
          </p:cNvSpPr>
          <p:nvPr>
            <p:ph type="title"/>
          </p:nvPr>
        </p:nvSpPr>
        <p:spPr bwMode="auto">
          <a:xfrm>
            <a:off x="381000" y="274638"/>
            <a:ext cx="838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3315"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p:txBody>
      </p:sp>
      <p:sp>
        <p:nvSpPr>
          <p:cNvPr id="13316"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3317" name="Line 36"/>
          <p:cNvSpPr>
            <a:spLocks noChangeShapeType="1"/>
          </p:cNvSpPr>
          <p:nvPr/>
        </p:nvSpPr>
        <p:spPr bwMode="auto">
          <a:xfrm>
            <a:off x="381000" y="6400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2" name="Slide Number Placeholder 5"/>
          <p:cNvSpPr>
            <a:spLocks noGrp="1"/>
          </p:cNvSpPr>
          <p:nvPr>
            <p:ph type="sldNum" sz="quarter" idx="4"/>
          </p:nvPr>
        </p:nvSpPr>
        <p:spPr>
          <a:xfrm>
            <a:off x="381000" y="6416675"/>
            <a:ext cx="2209800" cy="441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pitchFamily="34" charset="0"/>
              </a:defRPr>
            </a:lvl1pPr>
          </a:lstStyle>
          <a:p>
            <a:pPr fontAlgn="base">
              <a:spcBef>
                <a:spcPct val="0"/>
              </a:spcBef>
              <a:spcAft>
                <a:spcPct val="0"/>
              </a:spcAft>
              <a:defRPr/>
            </a:pPr>
            <a:fld id="{A174E557-F0F8-4B0B-B7ED-950FD95337EE}" type="slidenum">
              <a:rPr lang="en-US" altLang="zh-CN"/>
              <a:pPr fontAlgn="base">
                <a:spcBef>
                  <a:spcPct val="0"/>
                </a:spcBef>
                <a:spcAft>
                  <a:spcPct val="0"/>
                </a:spcAft>
                <a:defRPr/>
              </a:pPr>
              <a:t>‹#›</a:t>
            </a:fld>
            <a:endParaRPr lang="en-US" altLang="zh-CN"/>
          </a:p>
        </p:txBody>
      </p:sp>
      <p:pic>
        <p:nvPicPr>
          <p:cNvPr id="13319" name="Picture 33" descr="fs_clear_blue"/>
          <p:cNvPicPr>
            <a:picLocks noChangeAspect="1" noChangeArrowheads="1"/>
          </p:cNvPicPr>
          <p:nvPr/>
        </p:nvPicPr>
        <p:blipFill>
          <a:blip r:embed="rId13"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884488" y="6397625"/>
            <a:ext cx="3375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76833079"/>
      </p:ext>
    </p:extLst>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3" r:id="rId7"/>
    <p:sldLayoutId id="2147484074" r:id="rId8"/>
  </p:sldLayoutIdLst>
  <p:hf hdr="0" dt="0"/>
  <p:txStyles>
    <p:title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p:titleStyle>
    <p:body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6741B228-3BFF-47CB-8083-3568948DE090}"/>
              </a:ext>
            </a:extLst>
          </p:cNvPr>
          <p:cNvGraphicFramePr>
            <a:graphicFrameLocks noChangeAspect="1"/>
          </p:cNvGraphicFramePr>
          <p:nvPr userDrawn="1">
            <p:custDataLst>
              <p:tags r:id="rId8"/>
            </p:custDataLst>
            <p:extLst>
              <p:ext uri="{D42A27DB-BD31-4B8C-83A1-F6EECF244321}">
                <p14:modId xmlns:p14="http://schemas.microsoft.com/office/powerpoint/2010/main" val="34732611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9" imgW="347" imgH="348" progId="TCLayout.ActiveDocument.1">
                  <p:embed/>
                </p:oleObj>
              </mc:Choice>
              <mc:Fallback>
                <p:oleObj name="think-cell 幻灯片" r:id="rId9" imgW="347" imgH="348" progId="TCLayout.ActiveDocument.1">
                  <p:embed/>
                  <p:pic>
                    <p:nvPicPr>
                      <p:cNvPr id="2" name="对象 1" hidden="1">
                        <a:extLst>
                          <a:ext uri="{FF2B5EF4-FFF2-40B4-BE49-F238E27FC236}">
                            <a16:creationId xmlns:a16="http://schemas.microsoft.com/office/drawing/2014/main" id="{6741B228-3BFF-47CB-8083-3568948DE090}"/>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13314" name="Title Placeholder 1"/>
          <p:cNvSpPr>
            <a:spLocks noGrp="1"/>
          </p:cNvSpPr>
          <p:nvPr>
            <p:ph type="title"/>
          </p:nvPr>
        </p:nvSpPr>
        <p:spPr bwMode="auto">
          <a:xfrm>
            <a:off x="381000" y="274638"/>
            <a:ext cx="838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a:t>单击此处编辑母版标题样式</a:t>
            </a:r>
          </a:p>
        </p:txBody>
      </p:sp>
      <p:sp>
        <p:nvSpPr>
          <p:cNvPr id="13315" name="Text Placeholder 2"/>
          <p:cNvSpPr>
            <a:spLocks noGrp="1"/>
          </p:cNvSpPr>
          <p:nvPr>
            <p:ph type="body" idx="1"/>
          </p:nvPr>
        </p:nvSpPr>
        <p:spPr bwMode="auto">
          <a:xfrm>
            <a:off x="457200" y="1295400"/>
            <a:ext cx="8229600" cy="4830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a:t>Click to edit Master text styles</a:t>
            </a:r>
          </a:p>
          <a:p>
            <a:pPr lvl="1"/>
            <a:r>
              <a:rPr lang="en-US" altLang="zh-CN"/>
              <a:t>Second level</a:t>
            </a:r>
          </a:p>
          <a:p>
            <a:pPr lvl="2"/>
            <a:r>
              <a:rPr lang="en-US" altLang="zh-CN"/>
              <a:t>Third level</a:t>
            </a:r>
          </a:p>
          <a:p>
            <a:pPr lvl="3"/>
            <a:r>
              <a:rPr lang="en-US" altLang="zh-CN"/>
              <a:t>Fourth level</a:t>
            </a:r>
          </a:p>
        </p:txBody>
      </p:sp>
      <p:sp>
        <p:nvSpPr>
          <p:cNvPr id="13316"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3317" name="Line 36"/>
          <p:cNvSpPr>
            <a:spLocks noChangeShapeType="1"/>
          </p:cNvSpPr>
          <p:nvPr/>
        </p:nvSpPr>
        <p:spPr bwMode="auto">
          <a:xfrm>
            <a:off x="381000" y="6400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latin typeface="Arial" pitchFamily="34" charset="0"/>
            </a:endParaRPr>
          </a:p>
        </p:txBody>
      </p:sp>
      <p:sp>
        <p:nvSpPr>
          <p:cNvPr id="12" name="Slide Number Placeholder 5"/>
          <p:cNvSpPr>
            <a:spLocks noGrp="1"/>
          </p:cNvSpPr>
          <p:nvPr>
            <p:ph type="sldNum" sz="quarter" idx="4"/>
          </p:nvPr>
        </p:nvSpPr>
        <p:spPr>
          <a:xfrm>
            <a:off x="381000" y="6416675"/>
            <a:ext cx="2209800" cy="4413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Arial" charset="0"/>
                <a:cs typeface="Arial" pitchFamily="34" charset="0"/>
              </a:defRPr>
            </a:lvl1pPr>
          </a:lstStyle>
          <a:p>
            <a:pPr fontAlgn="base">
              <a:spcBef>
                <a:spcPct val="0"/>
              </a:spcBef>
              <a:spcAft>
                <a:spcPct val="0"/>
              </a:spcAft>
              <a:defRPr/>
            </a:pPr>
            <a:fld id="{A174E557-F0F8-4B0B-B7ED-950FD95337EE}" type="slidenum">
              <a:rPr lang="en-US" altLang="zh-CN"/>
              <a:pPr fontAlgn="base">
                <a:spcBef>
                  <a:spcPct val="0"/>
                </a:spcBef>
                <a:spcAft>
                  <a:spcPct val="0"/>
                </a:spcAft>
                <a:defRPr/>
              </a:pPr>
              <a:t>‹#›</a:t>
            </a:fld>
            <a:endParaRPr lang="en-US" altLang="zh-CN"/>
          </a:p>
        </p:txBody>
      </p:sp>
      <p:pic>
        <p:nvPicPr>
          <p:cNvPr id="13319" name="Picture 33" descr="fs_clear_blue"/>
          <p:cNvPicPr>
            <a:picLocks noChangeAspect="1" noChangeArrowheads="1"/>
          </p:cNvPicPr>
          <p:nvPr/>
        </p:nvPicPr>
        <p:blipFill>
          <a:blip r:embed="rId11"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884488" y="6397625"/>
            <a:ext cx="3375025"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3059155"/>
      </p:ext>
    </p:extLst>
  </p:cSld>
  <p:clrMap bg1="lt1" tx1="dk1" bg2="lt2" tx2="dk2" accent1="accent1" accent2="accent2" accent3="accent3" accent4="accent4" accent5="accent5" accent6="accent6" hlink="hlink" folHlink="folHlink"/>
  <p:sldLayoutIdLst>
    <p:sldLayoutId id="2147484076" r:id="rId1"/>
    <p:sldLayoutId id="2147484077" r:id="rId2"/>
    <p:sldLayoutId id="2147484078" r:id="rId3"/>
    <p:sldLayoutId id="2147484079" r:id="rId4"/>
    <p:sldLayoutId id="2147484080" r:id="rId5"/>
    <p:sldLayoutId id="2147484081" r:id="rId6"/>
  </p:sldLayoutIdLst>
  <p:hf sldNum="0" hdr="0" ftr="0" dt="0"/>
  <p:txStyles>
    <p:title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p:titleStyle>
    <p:body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对象 1" hidden="1">
            <a:extLst>
              <a:ext uri="{FF2B5EF4-FFF2-40B4-BE49-F238E27FC236}">
                <a16:creationId xmlns:a16="http://schemas.microsoft.com/office/drawing/2014/main" id="{300B8ED6-63C2-4A21-A24B-81127BE73E9E}"/>
              </a:ext>
            </a:extLst>
          </p:cNvPr>
          <p:cNvGraphicFramePr>
            <a:graphicFrameLocks noChangeAspect="1"/>
          </p:cNvGraphicFramePr>
          <p:nvPr userDrawn="1">
            <p:custDataLst>
              <p:tags r:id="rId15"/>
            </p:custDataLst>
            <p:extLst>
              <p:ext uri="{D42A27DB-BD31-4B8C-83A1-F6EECF244321}">
                <p14:modId xmlns:p14="http://schemas.microsoft.com/office/powerpoint/2010/main" val="263132945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6" imgW="347" imgH="348" progId="TCLayout.ActiveDocument.1">
                  <p:embed/>
                </p:oleObj>
              </mc:Choice>
              <mc:Fallback>
                <p:oleObj name="think-cell 幻灯片" r:id="rId16" imgW="347" imgH="348" progId="TCLayout.ActiveDocument.1">
                  <p:embed/>
                  <p:pic>
                    <p:nvPicPr>
                      <p:cNvPr id="2" name="对象 1" hidden="1">
                        <a:extLst>
                          <a:ext uri="{FF2B5EF4-FFF2-40B4-BE49-F238E27FC236}">
                            <a16:creationId xmlns:a16="http://schemas.microsoft.com/office/drawing/2014/main" id="{300B8ED6-63C2-4A21-A24B-81127BE73E9E}"/>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pic>
        <p:nvPicPr>
          <p:cNvPr id="11266" name="Picture 39" descr="fs_clear_blue"/>
          <p:cNvPicPr>
            <a:picLocks noChangeAspect="1" noChangeArrowheads="1"/>
          </p:cNvPicPr>
          <p:nvPr/>
        </p:nvPicPr>
        <p:blipFill>
          <a:blip r:embed="rId18" cstate="print">
            <a:clrChange>
              <a:clrFrom>
                <a:srgbClr val="FDFDFD"/>
              </a:clrFrom>
              <a:clrTo>
                <a:srgbClr val="FDFDFD">
                  <a:alpha val="0"/>
                </a:srgbClr>
              </a:clrTo>
            </a:clrChange>
            <a:lum bright="100000"/>
            <a:extLst>
              <a:ext uri="{28A0092B-C50C-407E-A947-70E740481C1C}">
                <a14:useLocalDpi xmlns:a14="http://schemas.microsoft.com/office/drawing/2010/main" val="0"/>
              </a:ext>
            </a:extLst>
          </a:blip>
          <a:srcRect/>
          <a:stretch>
            <a:fillRect/>
          </a:stretch>
        </p:blipFill>
        <p:spPr bwMode="auto">
          <a:xfrm>
            <a:off x="1639888" y="5981700"/>
            <a:ext cx="5864225"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4" descr="FS cover imag14.jpg"/>
          <p:cNvPicPr>
            <a:picLocks noChangeAspect="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Line 36"/>
          <p:cNvSpPr>
            <a:spLocks noChangeShapeType="1"/>
          </p:cNvSpPr>
          <p:nvPr/>
        </p:nvSpPr>
        <p:spPr bwMode="auto">
          <a:xfrm>
            <a:off x="381000" y="1066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11269" name="Line 36"/>
          <p:cNvSpPr>
            <a:spLocks noChangeShapeType="1"/>
          </p:cNvSpPr>
          <p:nvPr/>
        </p:nvSpPr>
        <p:spPr bwMode="auto">
          <a:xfrm>
            <a:off x="381000" y="6400800"/>
            <a:ext cx="8382000" cy="0"/>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a typeface="宋体" pitchFamily="2" charset="-122"/>
            </a:endParaRPr>
          </a:p>
        </p:txBody>
      </p:sp>
      <p:sp>
        <p:nvSpPr>
          <p:cNvPr id="8" name="Text Box 35"/>
          <p:cNvSpPr txBox="1">
            <a:spLocks noChangeArrowheads="1"/>
          </p:cNvSpPr>
          <p:nvPr/>
        </p:nvSpPr>
        <p:spPr bwMode="auto">
          <a:xfrm>
            <a:off x="6400800" y="6505575"/>
            <a:ext cx="2438400" cy="276225"/>
          </a:xfrm>
          <a:prstGeom prst="rect">
            <a:avLst/>
          </a:prstGeom>
          <a:noFill/>
          <a:ln w="9525">
            <a:noFill/>
            <a:miter lim="800000"/>
            <a:headEnd/>
            <a:tailEnd/>
          </a:ln>
          <a:effectLst/>
        </p:spPr>
        <p:txBody>
          <a:bodyPr>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algn="r" eaLnBrk="1" fontAlgn="base" hangingPunct="1">
              <a:spcBef>
                <a:spcPct val="50000"/>
              </a:spcBef>
              <a:spcAft>
                <a:spcPct val="0"/>
              </a:spcAft>
              <a:defRPr/>
            </a:pPr>
            <a:r>
              <a:rPr lang="en-US" altLang="zh-CN" sz="1200" i="1">
                <a:solidFill>
                  <a:srgbClr val="06325B"/>
                </a:solidFill>
                <a:latin typeface="GillSans"/>
              </a:rPr>
              <a:t>“We Accelerate Growth”</a:t>
            </a:r>
          </a:p>
        </p:txBody>
      </p:sp>
      <p:pic>
        <p:nvPicPr>
          <p:cNvPr id="11271" name="Picture 33" descr="fs_clear_blue"/>
          <p:cNvPicPr>
            <a:picLocks noChangeAspect="1" noChangeArrowheads="1"/>
          </p:cNvPicPr>
          <p:nvPr/>
        </p:nvPicPr>
        <p:blipFill>
          <a:blip r:embed="rId18" cstate="print">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0" y="6397625"/>
            <a:ext cx="3373438"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5520571"/>
      </p:ext>
    </p:extLst>
  </p:cSld>
  <p:clrMap bg1="lt1" tx1="dk1" bg2="lt2" tx2="dk2" accent1="accent1" accent2="accent2" accent3="accent3" accent4="accent4" accent5="accent5" accent6="accent6" hlink="hlink" folHlink="folHlink"/>
  <p:sldLayoutIdLst>
    <p:sldLayoutId id="2147484087" r:id="rId1"/>
    <p:sldLayoutId id="2147484088" r:id="rId2"/>
    <p:sldLayoutId id="2147484089" r:id="rId3"/>
    <p:sldLayoutId id="2147484090" r:id="rId4"/>
    <p:sldLayoutId id="2147484091" r:id="rId5"/>
    <p:sldLayoutId id="2147484092" r:id="rId6"/>
    <p:sldLayoutId id="2147484093" r:id="rId7"/>
    <p:sldLayoutId id="2147484094" r:id="rId8"/>
    <p:sldLayoutId id="2147484095" r:id="rId9"/>
    <p:sldLayoutId id="2147484096" r:id="rId10"/>
    <p:sldLayoutId id="2147484097" r:id="rId11"/>
    <p:sldLayoutId id="2147484098" r:id="rId12"/>
    <p:sldLayoutId id="2147484099" r:id="rId13"/>
  </p:sldLayoutIdLst>
  <p:hf sldNum="0" hdr="0" ftr="0" dt="0"/>
  <p:txStyles>
    <p:titleStyle>
      <a:lvl1pPr algn="ctr" defTabSz="457200" rtl="0" eaLnBrk="0" fontAlgn="base" hangingPunct="0">
        <a:spcBef>
          <a:spcPct val="0"/>
        </a:spcBef>
        <a:spcAft>
          <a:spcPct val="0"/>
        </a:spcAft>
        <a:defRPr sz="2800" kern="1200">
          <a:solidFill>
            <a:schemeClr val="bg1"/>
          </a:solidFill>
          <a:latin typeface="Arial"/>
          <a:ea typeface="+mj-ea"/>
          <a:cs typeface="Arial"/>
        </a:defRPr>
      </a:lvl1pPr>
      <a:lvl2pPr algn="ctr" defTabSz="457200" rtl="0" eaLnBrk="0" fontAlgn="base" hangingPunct="0">
        <a:spcBef>
          <a:spcPct val="0"/>
        </a:spcBef>
        <a:spcAft>
          <a:spcPct val="0"/>
        </a:spcAft>
        <a:defRPr sz="2800">
          <a:solidFill>
            <a:schemeClr val="bg1"/>
          </a:solidFill>
          <a:latin typeface="Arial" pitchFamily="34" charset="0"/>
          <a:cs typeface="Arial" pitchFamily="34" charset="0"/>
        </a:defRPr>
      </a:lvl2pPr>
      <a:lvl3pPr algn="ctr" defTabSz="457200" rtl="0" eaLnBrk="0" fontAlgn="base" hangingPunct="0">
        <a:spcBef>
          <a:spcPct val="0"/>
        </a:spcBef>
        <a:spcAft>
          <a:spcPct val="0"/>
        </a:spcAft>
        <a:defRPr sz="2800">
          <a:solidFill>
            <a:schemeClr val="bg1"/>
          </a:solidFill>
          <a:latin typeface="Arial" pitchFamily="34" charset="0"/>
          <a:cs typeface="Arial" pitchFamily="34" charset="0"/>
        </a:defRPr>
      </a:lvl3pPr>
      <a:lvl4pPr algn="ctr" defTabSz="457200" rtl="0" eaLnBrk="0" fontAlgn="base" hangingPunct="0">
        <a:spcBef>
          <a:spcPct val="0"/>
        </a:spcBef>
        <a:spcAft>
          <a:spcPct val="0"/>
        </a:spcAft>
        <a:defRPr sz="2800">
          <a:solidFill>
            <a:schemeClr val="bg1"/>
          </a:solidFill>
          <a:latin typeface="Arial" pitchFamily="34" charset="0"/>
          <a:cs typeface="Arial" pitchFamily="34" charset="0"/>
        </a:defRPr>
      </a:lvl4pPr>
      <a:lvl5pPr algn="ctr" defTabSz="457200" rtl="0" eaLnBrk="0" fontAlgn="base" hangingPunct="0">
        <a:spcBef>
          <a:spcPct val="0"/>
        </a:spcBef>
        <a:spcAft>
          <a:spcPct val="0"/>
        </a:spcAft>
        <a:defRPr sz="2800">
          <a:solidFill>
            <a:schemeClr val="bg1"/>
          </a:solidFill>
          <a:latin typeface="Arial" pitchFamily="34" charset="0"/>
          <a:cs typeface="Arial" pitchFamily="34" charset="0"/>
        </a:defRPr>
      </a:lvl5pPr>
      <a:lvl6pPr marL="457200" algn="ctr" defTabSz="457200" rtl="0" eaLnBrk="1" fontAlgn="base" hangingPunct="1">
        <a:spcBef>
          <a:spcPct val="0"/>
        </a:spcBef>
        <a:spcAft>
          <a:spcPct val="0"/>
        </a:spcAft>
        <a:defRPr sz="2800">
          <a:solidFill>
            <a:schemeClr val="bg1"/>
          </a:solidFill>
          <a:latin typeface="Arial" pitchFamily="34" charset="0"/>
          <a:cs typeface="Arial" pitchFamily="34" charset="0"/>
        </a:defRPr>
      </a:lvl6pPr>
      <a:lvl7pPr marL="914400" algn="ctr" defTabSz="457200" rtl="0" eaLnBrk="1" fontAlgn="base" hangingPunct="1">
        <a:spcBef>
          <a:spcPct val="0"/>
        </a:spcBef>
        <a:spcAft>
          <a:spcPct val="0"/>
        </a:spcAft>
        <a:defRPr sz="2800">
          <a:solidFill>
            <a:schemeClr val="bg1"/>
          </a:solidFill>
          <a:latin typeface="Arial" pitchFamily="34" charset="0"/>
          <a:cs typeface="Arial" pitchFamily="34" charset="0"/>
        </a:defRPr>
      </a:lvl7pPr>
      <a:lvl8pPr marL="1371600" algn="ctr" defTabSz="457200" rtl="0" eaLnBrk="1" fontAlgn="base" hangingPunct="1">
        <a:spcBef>
          <a:spcPct val="0"/>
        </a:spcBef>
        <a:spcAft>
          <a:spcPct val="0"/>
        </a:spcAft>
        <a:defRPr sz="2800">
          <a:solidFill>
            <a:schemeClr val="bg1"/>
          </a:solidFill>
          <a:latin typeface="Arial" pitchFamily="34" charset="0"/>
          <a:cs typeface="Arial" pitchFamily="34" charset="0"/>
        </a:defRPr>
      </a:lvl8pPr>
      <a:lvl9pPr marL="1828800" algn="ctr" defTabSz="457200" rtl="0" eaLnBrk="1" fontAlgn="base" hangingPunct="1">
        <a:spcBef>
          <a:spcPct val="0"/>
        </a:spcBef>
        <a:spcAft>
          <a:spcPct val="0"/>
        </a:spcAft>
        <a:defRPr sz="2800">
          <a:solidFill>
            <a:schemeClr val="bg1"/>
          </a:solidFill>
          <a:latin typeface="Arial" pitchFamily="34" charset="0"/>
          <a:cs typeface="Arial" pitchFamily="34" charset="0"/>
        </a:defRPr>
      </a:lvl9pPr>
    </p:titleStyle>
    <p:bodyStyle>
      <a:lvl1pPr marL="342900" indent="-342900" algn="ctr" defTabSz="457200" rtl="0" eaLnBrk="0" fontAlgn="base" hangingPunct="0">
        <a:spcBef>
          <a:spcPct val="20000"/>
        </a:spcBef>
        <a:spcAft>
          <a:spcPct val="0"/>
        </a:spcAft>
        <a:buFont typeface="Arial" pitchFamily="34" charset="0"/>
        <a:defRPr sz="3200" kern="1200">
          <a:solidFill>
            <a:schemeClr val="tx1"/>
          </a:solidFill>
          <a:latin typeface="+mn-lt"/>
          <a:ea typeface="+mn-ea"/>
          <a:cs typeface="+mn-cs"/>
        </a:defRPr>
      </a:lvl1pPr>
      <a:lvl2pPr marL="457200" algn="ctr" defTabSz="457200" rtl="0" eaLnBrk="0" fontAlgn="base" hangingPunct="0">
        <a:spcBef>
          <a:spcPct val="20000"/>
        </a:spcBef>
        <a:spcAft>
          <a:spcPct val="0"/>
        </a:spcAft>
        <a:buFont typeface="Arial" pitchFamily="34" charset="0"/>
        <a:defRPr sz="2800" kern="1200">
          <a:solidFill>
            <a:schemeClr val="tx1"/>
          </a:solidFill>
          <a:latin typeface="+mn-lt"/>
          <a:ea typeface="+mn-ea"/>
          <a:cs typeface="+mn-cs"/>
        </a:defRPr>
      </a:lvl2pPr>
      <a:lvl3pPr marL="914400" algn="ctr" defTabSz="457200" rtl="0" eaLnBrk="0" fontAlgn="base" hangingPunct="0">
        <a:spcBef>
          <a:spcPct val="20000"/>
        </a:spcBef>
        <a:spcAft>
          <a:spcPct val="0"/>
        </a:spcAft>
        <a:buFont typeface="Arial" pitchFamily="34" charset="0"/>
        <a:defRPr sz="2400" kern="1200">
          <a:solidFill>
            <a:schemeClr val="tx1"/>
          </a:solidFill>
          <a:latin typeface="+mn-lt"/>
          <a:ea typeface="+mn-ea"/>
          <a:cs typeface="+mn-cs"/>
        </a:defRPr>
      </a:lvl3pPr>
      <a:lvl4pPr marL="13716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4pPr>
      <a:lvl5pPr marL="18288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59.xml"/><Relationship Id="rId2" Type="http://schemas.openxmlformats.org/officeDocument/2006/relationships/tags" Target="../tags/tag19.xml"/><Relationship Id="rId1" Type="http://schemas.openxmlformats.org/officeDocument/2006/relationships/tags" Target="../tags/tag18.xml"/><Relationship Id="rId6" Type="http://schemas.openxmlformats.org/officeDocument/2006/relationships/image" Target="../media/image12.jpeg"/><Relationship Id="rId5" Type="http://schemas.openxmlformats.org/officeDocument/2006/relationships/image" Target="../media/image5.emf"/><Relationship Id="rId4" Type="http://schemas.openxmlformats.org/officeDocument/2006/relationships/oleObject" Target="../embeddings/oleObject12.bin"/></Relationships>
</file>

<file path=ppt/slides/_rels/slide10.xml.rels><?xml version="1.0" encoding="UTF-8" standalone="yes"?>
<Relationships xmlns="http://schemas.openxmlformats.org/package/2006/relationships"><Relationship Id="rId8" Type="http://schemas.openxmlformats.org/officeDocument/2006/relationships/tags" Target="../tags/tag168.xml"/><Relationship Id="rId13" Type="http://schemas.openxmlformats.org/officeDocument/2006/relationships/tags" Target="../tags/tag173.xml"/><Relationship Id="rId18" Type="http://schemas.openxmlformats.org/officeDocument/2006/relationships/tags" Target="../tags/tag178.xml"/><Relationship Id="rId26" Type="http://schemas.openxmlformats.org/officeDocument/2006/relationships/tags" Target="../tags/tag186.xml"/><Relationship Id="rId3" Type="http://schemas.openxmlformats.org/officeDocument/2006/relationships/tags" Target="../tags/tag163.xml"/><Relationship Id="rId21" Type="http://schemas.openxmlformats.org/officeDocument/2006/relationships/tags" Target="../tags/tag181.xml"/><Relationship Id="rId7" Type="http://schemas.openxmlformats.org/officeDocument/2006/relationships/tags" Target="../tags/tag167.xml"/><Relationship Id="rId12" Type="http://schemas.openxmlformats.org/officeDocument/2006/relationships/tags" Target="../tags/tag172.xml"/><Relationship Id="rId17" Type="http://schemas.openxmlformats.org/officeDocument/2006/relationships/tags" Target="../tags/tag177.xml"/><Relationship Id="rId25" Type="http://schemas.openxmlformats.org/officeDocument/2006/relationships/tags" Target="../tags/tag185.xml"/><Relationship Id="rId2" Type="http://schemas.openxmlformats.org/officeDocument/2006/relationships/tags" Target="../tags/tag162.xml"/><Relationship Id="rId16" Type="http://schemas.openxmlformats.org/officeDocument/2006/relationships/tags" Target="../tags/tag176.xml"/><Relationship Id="rId20" Type="http://schemas.openxmlformats.org/officeDocument/2006/relationships/tags" Target="../tags/tag180.xml"/><Relationship Id="rId29" Type="http://schemas.openxmlformats.org/officeDocument/2006/relationships/oleObject" Target="../embeddings/oleObject19.bin"/><Relationship Id="rId1" Type="http://schemas.openxmlformats.org/officeDocument/2006/relationships/tags" Target="../tags/tag161.xml"/><Relationship Id="rId6" Type="http://schemas.openxmlformats.org/officeDocument/2006/relationships/tags" Target="../tags/tag166.xml"/><Relationship Id="rId11" Type="http://schemas.openxmlformats.org/officeDocument/2006/relationships/tags" Target="../tags/tag171.xml"/><Relationship Id="rId24" Type="http://schemas.openxmlformats.org/officeDocument/2006/relationships/tags" Target="../tags/tag184.xml"/><Relationship Id="rId5" Type="http://schemas.openxmlformats.org/officeDocument/2006/relationships/tags" Target="../tags/tag165.xml"/><Relationship Id="rId15" Type="http://schemas.openxmlformats.org/officeDocument/2006/relationships/tags" Target="../tags/tag175.xml"/><Relationship Id="rId23" Type="http://schemas.openxmlformats.org/officeDocument/2006/relationships/tags" Target="../tags/tag183.xml"/><Relationship Id="rId28" Type="http://schemas.openxmlformats.org/officeDocument/2006/relationships/notesSlide" Target="../notesSlides/notesSlide7.xml"/><Relationship Id="rId10" Type="http://schemas.openxmlformats.org/officeDocument/2006/relationships/tags" Target="../tags/tag170.xml"/><Relationship Id="rId19" Type="http://schemas.openxmlformats.org/officeDocument/2006/relationships/tags" Target="../tags/tag179.xml"/><Relationship Id="rId31" Type="http://schemas.openxmlformats.org/officeDocument/2006/relationships/chart" Target="../charts/chart7.xml"/><Relationship Id="rId4" Type="http://schemas.openxmlformats.org/officeDocument/2006/relationships/tags" Target="../tags/tag164.xml"/><Relationship Id="rId9" Type="http://schemas.openxmlformats.org/officeDocument/2006/relationships/tags" Target="../tags/tag169.xml"/><Relationship Id="rId14" Type="http://schemas.openxmlformats.org/officeDocument/2006/relationships/tags" Target="../tags/tag174.xml"/><Relationship Id="rId22" Type="http://schemas.openxmlformats.org/officeDocument/2006/relationships/tags" Target="../tags/tag182.xml"/><Relationship Id="rId27" Type="http://schemas.openxmlformats.org/officeDocument/2006/relationships/slideLayout" Target="../slideLayouts/slideLayout2.xml"/><Relationship Id="rId30" Type="http://schemas.openxmlformats.org/officeDocument/2006/relationships/image" Target="../media/image1.emf"/></Relationships>
</file>

<file path=ppt/slides/_rels/slide11.xml.rels><?xml version="1.0" encoding="UTF-8" standalone="yes"?>
<Relationships xmlns="http://schemas.openxmlformats.org/package/2006/relationships"><Relationship Id="rId8" Type="http://schemas.openxmlformats.org/officeDocument/2006/relationships/oleObject" Target="../embeddings/oleObject20.bin"/><Relationship Id="rId3" Type="http://schemas.openxmlformats.org/officeDocument/2006/relationships/tags" Target="../tags/tag189.xml"/><Relationship Id="rId7" Type="http://schemas.openxmlformats.org/officeDocument/2006/relationships/notesSlide" Target="../notesSlides/notesSlide8.xml"/><Relationship Id="rId2" Type="http://schemas.openxmlformats.org/officeDocument/2006/relationships/tags" Target="../tags/tag188.xml"/><Relationship Id="rId1" Type="http://schemas.openxmlformats.org/officeDocument/2006/relationships/tags" Target="../tags/tag187.xml"/><Relationship Id="rId6" Type="http://schemas.openxmlformats.org/officeDocument/2006/relationships/slideLayout" Target="../slideLayouts/slideLayout2.xml"/><Relationship Id="rId5" Type="http://schemas.openxmlformats.org/officeDocument/2006/relationships/tags" Target="../tags/tag191.xml"/><Relationship Id="rId4" Type="http://schemas.openxmlformats.org/officeDocument/2006/relationships/tags" Target="../tags/tag190.xml"/><Relationship Id="rId9" Type="http://schemas.openxmlformats.org/officeDocument/2006/relationships/image" Target="../media/image1.emf"/></Relationships>
</file>

<file path=ppt/slides/_rels/slide12.xml.rels><?xml version="1.0" encoding="UTF-8" standalone="yes"?>
<Relationships xmlns="http://schemas.openxmlformats.org/package/2006/relationships"><Relationship Id="rId8" Type="http://schemas.openxmlformats.org/officeDocument/2006/relationships/oleObject" Target="../embeddings/oleObject21.bin"/><Relationship Id="rId3" Type="http://schemas.openxmlformats.org/officeDocument/2006/relationships/tags" Target="../tags/tag194.xml"/><Relationship Id="rId7" Type="http://schemas.openxmlformats.org/officeDocument/2006/relationships/notesSlide" Target="../notesSlides/notesSlide9.xml"/><Relationship Id="rId2" Type="http://schemas.openxmlformats.org/officeDocument/2006/relationships/tags" Target="../tags/tag193.xml"/><Relationship Id="rId1" Type="http://schemas.openxmlformats.org/officeDocument/2006/relationships/tags" Target="../tags/tag192.xml"/><Relationship Id="rId6" Type="http://schemas.openxmlformats.org/officeDocument/2006/relationships/slideLayout" Target="../slideLayouts/slideLayout2.xml"/><Relationship Id="rId5" Type="http://schemas.openxmlformats.org/officeDocument/2006/relationships/tags" Target="../tags/tag196.xml"/><Relationship Id="rId4" Type="http://schemas.openxmlformats.org/officeDocument/2006/relationships/tags" Target="../tags/tag195.xml"/><Relationship Id="rId9" Type="http://schemas.openxmlformats.org/officeDocument/2006/relationships/image" Target="../media/image1.emf"/></Relationships>
</file>

<file path=ppt/slides/_rels/slide13.xml.rels><?xml version="1.0" encoding="UTF-8" standalone="yes"?>
<Relationships xmlns="http://schemas.openxmlformats.org/package/2006/relationships"><Relationship Id="rId13" Type="http://schemas.openxmlformats.org/officeDocument/2006/relationships/tags" Target="../tags/tag209.xml"/><Relationship Id="rId18" Type="http://schemas.openxmlformats.org/officeDocument/2006/relationships/tags" Target="../tags/tag214.xml"/><Relationship Id="rId26" Type="http://schemas.openxmlformats.org/officeDocument/2006/relationships/tags" Target="../tags/tag222.xml"/><Relationship Id="rId39" Type="http://schemas.openxmlformats.org/officeDocument/2006/relationships/tags" Target="../tags/tag235.xml"/><Relationship Id="rId21" Type="http://schemas.openxmlformats.org/officeDocument/2006/relationships/tags" Target="../tags/tag217.xml"/><Relationship Id="rId34" Type="http://schemas.openxmlformats.org/officeDocument/2006/relationships/tags" Target="../tags/tag230.xml"/><Relationship Id="rId42" Type="http://schemas.openxmlformats.org/officeDocument/2006/relationships/tags" Target="../tags/tag238.xml"/><Relationship Id="rId47" Type="http://schemas.openxmlformats.org/officeDocument/2006/relationships/chart" Target="../charts/chart8.xml"/><Relationship Id="rId7" Type="http://schemas.openxmlformats.org/officeDocument/2006/relationships/tags" Target="../tags/tag203.xml"/><Relationship Id="rId2" Type="http://schemas.openxmlformats.org/officeDocument/2006/relationships/tags" Target="../tags/tag198.xml"/><Relationship Id="rId16" Type="http://schemas.openxmlformats.org/officeDocument/2006/relationships/tags" Target="../tags/tag212.xml"/><Relationship Id="rId29" Type="http://schemas.openxmlformats.org/officeDocument/2006/relationships/tags" Target="../tags/tag225.xml"/><Relationship Id="rId1" Type="http://schemas.openxmlformats.org/officeDocument/2006/relationships/tags" Target="../tags/tag197.xml"/><Relationship Id="rId6" Type="http://schemas.openxmlformats.org/officeDocument/2006/relationships/tags" Target="../tags/tag202.xml"/><Relationship Id="rId11" Type="http://schemas.openxmlformats.org/officeDocument/2006/relationships/tags" Target="../tags/tag207.xml"/><Relationship Id="rId24" Type="http://schemas.openxmlformats.org/officeDocument/2006/relationships/tags" Target="../tags/tag220.xml"/><Relationship Id="rId32" Type="http://schemas.openxmlformats.org/officeDocument/2006/relationships/tags" Target="../tags/tag228.xml"/><Relationship Id="rId37" Type="http://schemas.openxmlformats.org/officeDocument/2006/relationships/tags" Target="../tags/tag233.xml"/><Relationship Id="rId40" Type="http://schemas.openxmlformats.org/officeDocument/2006/relationships/tags" Target="../tags/tag236.xml"/><Relationship Id="rId45" Type="http://schemas.openxmlformats.org/officeDocument/2006/relationships/oleObject" Target="../embeddings/oleObject22.bin"/><Relationship Id="rId5" Type="http://schemas.openxmlformats.org/officeDocument/2006/relationships/tags" Target="../tags/tag201.xml"/><Relationship Id="rId15" Type="http://schemas.openxmlformats.org/officeDocument/2006/relationships/tags" Target="../tags/tag211.xml"/><Relationship Id="rId23" Type="http://schemas.openxmlformats.org/officeDocument/2006/relationships/tags" Target="../tags/tag219.xml"/><Relationship Id="rId28" Type="http://schemas.openxmlformats.org/officeDocument/2006/relationships/tags" Target="../tags/tag224.xml"/><Relationship Id="rId36" Type="http://schemas.openxmlformats.org/officeDocument/2006/relationships/tags" Target="../tags/tag232.xml"/><Relationship Id="rId10" Type="http://schemas.openxmlformats.org/officeDocument/2006/relationships/tags" Target="../tags/tag206.xml"/><Relationship Id="rId19" Type="http://schemas.openxmlformats.org/officeDocument/2006/relationships/tags" Target="../tags/tag215.xml"/><Relationship Id="rId31" Type="http://schemas.openxmlformats.org/officeDocument/2006/relationships/tags" Target="../tags/tag227.xml"/><Relationship Id="rId44" Type="http://schemas.openxmlformats.org/officeDocument/2006/relationships/slideLayout" Target="../slideLayouts/slideLayout2.xml"/><Relationship Id="rId4" Type="http://schemas.openxmlformats.org/officeDocument/2006/relationships/tags" Target="../tags/tag200.xml"/><Relationship Id="rId9" Type="http://schemas.openxmlformats.org/officeDocument/2006/relationships/tags" Target="../tags/tag205.xml"/><Relationship Id="rId14" Type="http://schemas.openxmlformats.org/officeDocument/2006/relationships/tags" Target="../tags/tag210.xml"/><Relationship Id="rId22" Type="http://schemas.openxmlformats.org/officeDocument/2006/relationships/tags" Target="../tags/tag218.xml"/><Relationship Id="rId27" Type="http://schemas.openxmlformats.org/officeDocument/2006/relationships/tags" Target="../tags/tag223.xml"/><Relationship Id="rId30" Type="http://schemas.openxmlformats.org/officeDocument/2006/relationships/tags" Target="../tags/tag226.xml"/><Relationship Id="rId35" Type="http://schemas.openxmlformats.org/officeDocument/2006/relationships/tags" Target="../tags/tag231.xml"/><Relationship Id="rId43" Type="http://schemas.openxmlformats.org/officeDocument/2006/relationships/tags" Target="../tags/tag239.xml"/><Relationship Id="rId48" Type="http://schemas.openxmlformats.org/officeDocument/2006/relationships/chart" Target="../charts/chart9.xml"/><Relationship Id="rId8" Type="http://schemas.openxmlformats.org/officeDocument/2006/relationships/tags" Target="../tags/tag204.xml"/><Relationship Id="rId3" Type="http://schemas.openxmlformats.org/officeDocument/2006/relationships/tags" Target="../tags/tag199.xml"/><Relationship Id="rId12" Type="http://schemas.openxmlformats.org/officeDocument/2006/relationships/tags" Target="../tags/tag208.xml"/><Relationship Id="rId17" Type="http://schemas.openxmlformats.org/officeDocument/2006/relationships/tags" Target="../tags/tag213.xml"/><Relationship Id="rId25" Type="http://schemas.openxmlformats.org/officeDocument/2006/relationships/tags" Target="../tags/tag221.xml"/><Relationship Id="rId33" Type="http://schemas.openxmlformats.org/officeDocument/2006/relationships/tags" Target="../tags/tag229.xml"/><Relationship Id="rId38" Type="http://schemas.openxmlformats.org/officeDocument/2006/relationships/tags" Target="../tags/tag234.xml"/><Relationship Id="rId46" Type="http://schemas.openxmlformats.org/officeDocument/2006/relationships/image" Target="../media/image16.emf"/><Relationship Id="rId20" Type="http://schemas.openxmlformats.org/officeDocument/2006/relationships/tags" Target="../tags/tag216.xml"/><Relationship Id="rId41" Type="http://schemas.openxmlformats.org/officeDocument/2006/relationships/tags" Target="../tags/tag237.xml"/></Relationships>
</file>

<file path=ppt/slides/_rels/slide14.xml.rels><?xml version="1.0" encoding="UTF-8" standalone="yes"?>
<Relationships xmlns="http://schemas.openxmlformats.org/package/2006/relationships"><Relationship Id="rId8" Type="http://schemas.openxmlformats.org/officeDocument/2006/relationships/tags" Target="../tags/tag247.xml"/><Relationship Id="rId13" Type="http://schemas.openxmlformats.org/officeDocument/2006/relationships/tags" Target="../tags/tag252.xml"/><Relationship Id="rId18" Type="http://schemas.openxmlformats.org/officeDocument/2006/relationships/tags" Target="../tags/tag257.xml"/><Relationship Id="rId26" Type="http://schemas.openxmlformats.org/officeDocument/2006/relationships/tags" Target="../tags/tag265.xml"/><Relationship Id="rId3" Type="http://schemas.openxmlformats.org/officeDocument/2006/relationships/tags" Target="../tags/tag242.xml"/><Relationship Id="rId21" Type="http://schemas.openxmlformats.org/officeDocument/2006/relationships/tags" Target="../tags/tag260.xml"/><Relationship Id="rId7" Type="http://schemas.openxmlformats.org/officeDocument/2006/relationships/tags" Target="../tags/tag246.xml"/><Relationship Id="rId12" Type="http://schemas.openxmlformats.org/officeDocument/2006/relationships/tags" Target="../tags/tag251.xml"/><Relationship Id="rId17" Type="http://schemas.openxmlformats.org/officeDocument/2006/relationships/tags" Target="../tags/tag256.xml"/><Relationship Id="rId25" Type="http://schemas.openxmlformats.org/officeDocument/2006/relationships/tags" Target="../tags/tag264.xml"/><Relationship Id="rId2" Type="http://schemas.openxmlformats.org/officeDocument/2006/relationships/tags" Target="../tags/tag241.xml"/><Relationship Id="rId16" Type="http://schemas.openxmlformats.org/officeDocument/2006/relationships/tags" Target="../tags/tag255.xml"/><Relationship Id="rId20" Type="http://schemas.openxmlformats.org/officeDocument/2006/relationships/tags" Target="../tags/tag259.xml"/><Relationship Id="rId29" Type="http://schemas.openxmlformats.org/officeDocument/2006/relationships/oleObject" Target="../embeddings/oleObject23.bin"/><Relationship Id="rId1" Type="http://schemas.openxmlformats.org/officeDocument/2006/relationships/tags" Target="../tags/tag240.xml"/><Relationship Id="rId6" Type="http://schemas.openxmlformats.org/officeDocument/2006/relationships/tags" Target="../tags/tag245.xml"/><Relationship Id="rId11" Type="http://schemas.openxmlformats.org/officeDocument/2006/relationships/tags" Target="../tags/tag250.xml"/><Relationship Id="rId24" Type="http://schemas.openxmlformats.org/officeDocument/2006/relationships/tags" Target="../tags/tag263.xml"/><Relationship Id="rId5" Type="http://schemas.openxmlformats.org/officeDocument/2006/relationships/tags" Target="../tags/tag244.xml"/><Relationship Id="rId15" Type="http://schemas.openxmlformats.org/officeDocument/2006/relationships/tags" Target="../tags/tag254.xml"/><Relationship Id="rId23" Type="http://schemas.openxmlformats.org/officeDocument/2006/relationships/tags" Target="../tags/tag262.xml"/><Relationship Id="rId28" Type="http://schemas.openxmlformats.org/officeDocument/2006/relationships/notesSlide" Target="../notesSlides/notesSlide10.xml"/><Relationship Id="rId10" Type="http://schemas.openxmlformats.org/officeDocument/2006/relationships/tags" Target="../tags/tag249.xml"/><Relationship Id="rId19" Type="http://schemas.openxmlformats.org/officeDocument/2006/relationships/tags" Target="../tags/tag258.xml"/><Relationship Id="rId31" Type="http://schemas.openxmlformats.org/officeDocument/2006/relationships/chart" Target="../charts/chart10.xml"/><Relationship Id="rId4" Type="http://schemas.openxmlformats.org/officeDocument/2006/relationships/tags" Target="../tags/tag243.xml"/><Relationship Id="rId9" Type="http://schemas.openxmlformats.org/officeDocument/2006/relationships/tags" Target="../tags/tag248.xml"/><Relationship Id="rId14" Type="http://schemas.openxmlformats.org/officeDocument/2006/relationships/tags" Target="../tags/tag253.xml"/><Relationship Id="rId22" Type="http://schemas.openxmlformats.org/officeDocument/2006/relationships/tags" Target="../tags/tag261.xml"/><Relationship Id="rId27" Type="http://schemas.openxmlformats.org/officeDocument/2006/relationships/slideLayout" Target="../slideLayouts/slideLayout2.xml"/><Relationship Id="rId30" Type="http://schemas.openxmlformats.org/officeDocument/2006/relationships/image" Target="../media/image1.emf"/></Relationships>
</file>

<file path=ppt/slides/_rels/slide15.xml.rels><?xml version="1.0" encoding="UTF-8" standalone="yes"?>
<Relationships xmlns="http://schemas.openxmlformats.org/package/2006/relationships"><Relationship Id="rId8" Type="http://schemas.openxmlformats.org/officeDocument/2006/relationships/tags" Target="../tags/tag273.xml"/><Relationship Id="rId13" Type="http://schemas.openxmlformats.org/officeDocument/2006/relationships/image" Target="../media/image18.png"/><Relationship Id="rId3" Type="http://schemas.openxmlformats.org/officeDocument/2006/relationships/tags" Target="../tags/tag268.xml"/><Relationship Id="rId7" Type="http://schemas.openxmlformats.org/officeDocument/2006/relationships/tags" Target="../tags/tag272.xml"/><Relationship Id="rId12" Type="http://schemas.openxmlformats.org/officeDocument/2006/relationships/image" Target="../media/image17.png"/><Relationship Id="rId2" Type="http://schemas.openxmlformats.org/officeDocument/2006/relationships/tags" Target="../tags/tag267.xml"/><Relationship Id="rId1" Type="http://schemas.openxmlformats.org/officeDocument/2006/relationships/tags" Target="../tags/tag266.xml"/><Relationship Id="rId6" Type="http://schemas.openxmlformats.org/officeDocument/2006/relationships/tags" Target="../tags/tag271.xml"/><Relationship Id="rId11" Type="http://schemas.openxmlformats.org/officeDocument/2006/relationships/image" Target="../media/image16.emf"/><Relationship Id="rId5" Type="http://schemas.openxmlformats.org/officeDocument/2006/relationships/tags" Target="../tags/tag270.xml"/><Relationship Id="rId10" Type="http://schemas.openxmlformats.org/officeDocument/2006/relationships/oleObject" Target="../embeddings/oleObject24.bin"/><Relationship Id="rId4" Type="http://schemas.openxmlformats.org/officeDocument/2006/relationships/tags" Target="../tags/tag269.xml"/><Relationship Id="rId9"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tags" Target="../tags/tag281.xml"/><Relationship Id="rId13" Type="http://schemas.openxmlformats.org/officeDocument/2006/relationships/tags" Target="../tags/tag286.xml"/><Relationship Id="rId18" Type="http://schemas.openxmlformats.org/officeDocument/2006/relationships/tags" Target="../tags/tag291.xml"/><Relationship Id="rId26" Type="http://schemas.openxmlformats.org/officeDocument/2006/relationships/tags" Target="../tags/tag299.xml"/><Relationship Id="rId3" Type="http://schemas.openxmlformats.org/officeDocument/2006/relationships/tags" Target="../tags/tag276.xml"/><Relationship Id="rId21" Type="http://schemas.openxmlformats.org/officeDocument/2006/relationships/tags" Target="../tags/tag294.xml"/><Relationship Id="rId7" Type="http://schemas.openxmlformats.org/officeDocument/2006/relationships/tags" Target="../tags/tag280.xml"/><Relationship Id="rId12" Type="http://schemas.openxmlformats.org/officeDocument/2006/relationships/tags" Target="../tags/tag285.xml"/><Relationship Id="rId17" Type="http://schemas.openxmlformats.org/officeDocument/2006/relationships/tags" Target="../tags/tag290.xml"/><Relationship Id="rId25" Type="http://schemas.openxmlformats.org/officeDocument/2006/relationships/tags" Target="../tags/tag298.xml"/><Relationship Id="rId2" Type="http://schemas.openxmlformats.org/officeDocument/2006/relationships/tags" Target="../tags/tag275.xml"/><Relationship Id="rId16" Type="http://schemas.openxmlformats.org/officeDocument/2006/relationships/tags" Target="../tags/tag289.xml"/><Relationship Id="rId20" Type="http://schemas.openxmlformats.org/officeDocument/2006/relationships/tags" Target="../tags/tag293.xml"/><Relationship Id="rId29" Type="http://schemas.openxmlformats.org/officeDocument/2006/relationships/oleObject" Target="../embeddings/oleObject25.bin"/><Relationship Id="rId1" Type="http://schemas.openxmlformats.org/officeDocument/2006/relationships/tags" Target="../tags/tag274.xml"/><Relationship Id="rId6" Type="http://schemas.openxmlformats.org/officeDocument/2006/relationships/tags" Target="../tags/tag279.xml"/><Relationship Id="rId11" Type="http://schemas.openxmlformats.org/officeDocument/2006/relationships/tags" Target="../tags/tag284.xml"/><Relationship Id="rId24" Type="http://schemas.openxmlformats.org/officeDocument/2006/relationships/tags" Target="../tags/tag297.xml"/><Relationship Id="rId5" Type="http://schemas.openxmlformats.org/officeDocument/2006/relationships/tags" Target="../tags/tag278.xml"/><Relationship Id="rId15" Type="http://schemas.openxmlformats.org/officeDocument/2006/relationships/tags" Target="../tags/tag288.xml"/><Relationship Id="rId23" Type="http://schemas.openxmlformats.org/officeDocument/2006/relationships/tags" Target="../tags/tag296.xml"/><Relationship Id="rId28" Type="http://schemas.openxmlformats.org/officeDocument/2006/relationships/notesSlide" Target="../notesSlides/notesSlide11.xml"/><Relationship Id="rId10" Type="http://schemas.openxmlformats.org/officeDocument/2006/relationships/tags" Target="../tags/tag283.xml"/><Relationship Id="rId19" Type="http://schemas.openxmlformats.org/officeDocument/2006/relationships/tags" Target="../tags/tag292.xml"/><Relationship Id="rId31" Type="http://schemas.openxmlformats.org/officeDocument/2006/relationships/chart" Target="../charts/chart11.xml"/><Relationship Id="rId4" Type="http://schemas.openxmlformats.org/officeDocument/2006/relationships/tags" Target="../tags/tag277.xml"/><Relationship Id="rId9" Type="http://schemas.openxmlformats.org/officeDocument/2006/relationships/tags" Target="../tags/tag282.xml"/><Relationship Id="rId14" Type="http://schemas.openxmlformats.org/officeDocument/2006/relationships/tags" Target="../tags/tag287.xml"/><Relationship Id="rId22" Type="http://schemas.openxmlformats.org/officeDocument/2006/relationships/tags" Target="../tags/tag295.xml"/><Relationship Id="rId27" Type="http://schemas.openxmlformats.org/officeDocument/2006/relationships/slideLayout" Target="../slideLayouts/slideLayout2.xml"/><Relationship Id="rId30" Type="http://schemas.openxmlformats.org/officeDocument/2006/relationships/image" Target="../media/image1.emf"/></Relationships>
</file>

<file path=ppt/slides/_rels/slide17.xml.rels><?xml version="1.0" encoding="UTF-8" standalone="yes"?>
<Relationships xmlns="http://schemas.openxmlformats.org/package/2006/relationships"><Relationship Id="rId8" Type="http://schemas.openxmlformats.org/officeDocument/2006/relationships/tags" Target="../tags/tag307.xml"/><Relationship Id="rId13" Type="http://schemas.openxmlformats.org/officeDocument/2006/relationships/tags" Target="../tags/tag312.xml"/><Relationship Id="rId18" Type="http://schemas.openxmlformats.org/officeDocument/2006/relationships/tags" Target="../tags/tag317.xml"/><Relationship Id="rId26" Type="http://schemas.openxmlformats.org/officeDocument/2006/relationships/tags" Target="../tags/tag325.xml"/><Relationship Id="rId3" Type="http://schemas.openxmlformats.org/officeDocument/2006/relationships/tags" Target="../tags/tag302.xml"/><Relationship Id="rId21" Type="http://schemas.openxmlformats.org/officeDocument/2006/relationships/tags" Target="../tags/tag320.xml"/><Relationship Id="rId7" Type="http://schemas.openxmlformats.org/officeDocument/2006/relationships/tags" Target="../tags/tag306.xml"/><Relationship Id="rId12" Type="http://schemas.openxmlformats.org/officeDocument/2006/relationships/tags" Target="../tags/tag311.xml"/><Relationship Id="rId17" Type="http://schemas.openxmlformats.org/officeDocument/2006/relationships/tags" Target="../tags/tag316.xml"/><Relationship Id="rId25" Type="http://schemas.openxmlformats.org/officeDocument/2006/relationships/tags" Target="../tags/tag324.xml"/><Relationship Id="rId2" Type="http://schemas.openxmlformats.org/officeDocument/2006/relationships/tags" Target="../tags/tag301.xml"/><Relationship Id="rId16" Type="http://schemas.openxmlformats.org/officeDocument/2006/relationships/tags" Target="../tags/tag315.xml"/><Relationship Id="rId20" Type="http://schemas.openxmlformats.org/officeDocument/2006/relationships/tags" Target="../tags/tag319.xml"/><Relationship Id="rId29" Type="http://schemas.openxmlformats.org/officeDocument/2006/relationships/oleObject" Target="../embeddings/oleObject26.bin"/><Relationship Id="rId1" Type="http://schemas.openxmlformats.org/officeDocument/2006/relationships/tags" Target="../tags/tag300.xml"/><Relationship Id="rId6" Type="http://schemas.openxmlformats.org/officeDocument/2006/relationships/tags" Target="../tags/tag305.xml"/><Relationship Id="rId11" Type="http://schemas.openxmlformats.org/officeDocument/2006/relationships/tags" Target="../tags/tag310.xml"/><Relationship Id="rId24" Type="http://schemas.openxmlformats.org/officeDocument/2006/relationships/tags" Target="../tags/tag323.xml"/><Relationship Id="rId5" Type="http://schemas.openxmlformats.org/officeDocument/2006/relationships/tags" Target="../tags/tag304.xml"/><Relationship Id="rId15" Type="http://schemas.openxmlformats.org/officeDocument/2006/relationships/tags" Target="../tags/tag314.xml"/><Relationship Id="rId23" Type="http://schemas.openxmlformats.org/officeDocument/2006/relationships/tags" Target="../tags/tag322.xml"/><Relationship Id="rId28" Type="http://schemas.openxmlformats.org/officeDocument/2006/relationships/notesSlide" Target="../notesSlides/notesSlide12.xml"/><Relationship Id="rId10" Type="http://schemas.openxmlformats.org/officeDocument/2006/relationships/tags" Target="../tags/tag309.xml"/><Relationship Id="rId19" Type="http://schemas.openxmlformats.org/officeDocument/2006/relationships/tags" Target="../tags/tag318.xml"/><Relationship Id="rId31" Type="http://schemas.openxmlformats.org/officeDocument/2006/relationships/chart" Target="../charts/chart12.xml"/><Relationship Id="rId4" Type="http://schemas.openxmlformats.org/officeDocument/2006/relationships/tags" Target="../tags/tag303.xml"/><Relationship Id="rId9" Type="http://schemas.openxmlformats.org/officeDocument/2006/relationships/tags" Target="../tags/tag308.xml"/><Relationship Id="rId14" Type="http://schemas.openxmlformats.org/officeDocument/2006/relationships/tags" Target="../tags/tag313.xml"/><Relationship Id="rId22" Type="http://schemas.openxmlformats.org/officeDocument/2006/relationships/tags" Target="../tags/tag321.xml"/><Relationship Id="rId27" Type="http://schemas.openxmlformats.org/officeDocument/2006/relationships/slideLayout" Target="../slideLayouts/slideLayout2.xml"/><Relationship Id="rId30" Type="http://schemas.openxmlformats.org/officeDocument/2006/relationships/image" Target="../media/image1.emf"/></Relationships>
</file>

<file path=ppt/slides/_rels/slide18.xml.rels><?xml version="1.0" encoding="UTF-8" standalone="yes"?>
<Relationships xmlns="http://schemas.openxmlformats.org/package/2006/relationships"><Relationship Id="rId8" Type="http://schemas.openxmlformats.org/officeDocument/2006/relationships/slideLayout" Target="../slideLayouts/slideLayout2.xml"/><Relationship Id="rId3" Type="http://schemas.openxmlformats.org/officeDocument/2006/relationships/tags" Target="../tags/tag328.xml"/><Relationship Id="rId7" Type="http://schemas.openxmlformats.org/officeDocument/2006/relationships/tags" Target="../tags/tag332.xml"/><Relationship Id="rId2" Type="http://schemas.openxmlformats.org/officeDocument/2006/relationships/tags" Target="../tags/tag327.xml"/><Relationship Id="rId1" Type="http://schemas.openxmlformats.org/officeDocument/2006/relationships/tags" Target="../tags/tag326.xml"/><Relationship Id="rId6" Type="http://schemas.openxmlformats.org/officeDocument/2006/relationships/tags" Target="../tags/tag331.xml"/><Relationship Id="rId11" Type="http://schemas.openxmlformats.org/officeDocument/2006/relationships/image" Target="../media/image1.emf"/><Relationship Id="rId5" Type="http://schemas.openxmlformats.org/officeDocument/2006/relationships/tags" Target="../tags/tag330.xml"/><Relationship Id="rId10" Type="http://schemas.openxmlformats.org/officeDocument/2006/relationships/oleObject" Target="../embeddings/oleObject27.bin"/><Relationship Id="rId4" Type="http://schemas.openxmlformats.org/officeDocument/2006/relationships/tags" Target="../tags/tag329.xml"/><Relationship Id="rId9" Type="http://schemas.openxmlformats.org/officeDocument/2006/relationships/notesSlide" Target="../notesSlides/notesSlide13.xml"/></Relationships>
</file>

<file path=ppt/slides/_rels/slide19.xml.rels><?xml version="1.0" encoding="UTF-8" standalone="yes"?>
<Relationships xmlns="http://schemas.openxmlformats.org/package/2006/relationships"><Relationship Id="rId8" Type="http://schemas.openxmlformats.org/officeDocument/2006/relationships/tags" Target="../tags/tag340.xml"/><Relationship Id="rId13" Type="http://schemas.openxmlformats.org/officeDocument/2006/relationships/tags" Target="../tags/tag345.xml"/><Relationship Id="rId18" Type="http://schemas.openxmlformats.org/officeDocument/2006/relationships/tags" Target="../tags/tag350.xml"/><Relationship Id="rId26" Type="http://schemas.openxmlformats.org/officeDocument/2006/relationships/tags" Target="../tags/tag358.xml"/><Relationship Id="rId3" Type="http://schemas.openxmlformats.org/officeDocument/2006/relationships/tags" Target="../tags/tag335.xml"/><Relationship Id="rId21" Type="http://schemas.openxmlformats.org/officeDocument/2006/relationships/tags" Target="../tags/tag353.xml"/><Relationship Id="rId7" Type="http://schemas.openxmlformats.org/officeDocument/2006/relationships/tags" Target="../tags/tag339.xml"/><Relationship Id="rId12" Type="http://schemas.openxmlformats.org/officeDocument/2006/relationships/tags" Target="../tags/tag344.xml"/><Relationship Id="rId17" Type="http://schemas.openxmlformats.org/officeDocument/2006/relationships/tags" Target="../tags/tag349.xml"/><Relationship Id="rId25" Type="http://schemas.openxmlformats.org/officeDocument/2006/relationships/tags" Target="../tags/tag357.xml"/><Relationship Id="rId2" Type="http://schemas.openxmlformats.org/officeDocument/2006/relationships/tags" Target="../tags/tag334.xml"/><Relationship Id="rId16" Type="http://schemas.openxmlformats.org/officeDocument/2006/relationships/tags" Target="../tags/tag348.xml"/><Relationship Id="rId20" Type="http://schemas.openxmlformats.org/officeDocument/2006/relationships/tags" Target="../tags/tag352.xml"/><Relationship Id="rId29" Type="http://schemas.openxmlformats.org/officeDocument/2006/relationships/oleObject" Target="../embeddings/oleObject28.bin"/><Relationship Id="rId1" Type="http://schemas.openxmlformats.org/officeDocument/2006/relationships/tags" Target="../tags/tag333.xml"/><Relationship Id="rId6" Type="http://schemas.openxmlformats.org/officeDocument/2006/relationships/tags" Target="../tags/tag338.xml"/><Relationship Id="rId11" Type="http://schemas.openxmlformats.org/officeDocument/2006/relationships/tags" Target="../tags/tag343.xml"/><Relationship Id="rId24" Type="http://schemas.openxmlformats.org/officeDocument/2006/relationships/tags" Target="../tags/tag356.xml"/><Relationship Id="rId5" Type="http://schemas.openxmlformats.org/officeDocument/2006/relationships/tags" Target="../tags/tag337.xml"/><Relationship Id="rId15" Type="http://schemas.openxmlformats.org/officeDocument/2006/relationships/tags" Target="../tags/tag347.xml"/><Relationship Id="rId23" Type="http://schemas.openxmlformats.org/officeDocument/2006/relationships/tags" Target="../tags/tag355.xml"/><Relationship Id="rId28" Type="http://schemas.openxmlformats.org/officeDocument/2006/relationships/notesSlide" Target="../notesSlides/notesSlide14.xml"/><Relationship Id="rId10" Type="http://schemas.openxmlformats.org/officeDocument/2006/relationships/tags" Target="../tags/tag342.xml"/><Relationship Id="rId19" Type="http://schemas.openxmlformats.org/officeDocument/2006/relationships/tags" Target="../tags/tag351.xml"/><Relationship Id="rId31" Type="http://schemas.openxmlformats.org/officeDocument/2006/relationships/chart" Target="../charts/chart13.xml"/><Relationship Id="rId4" Type="http://schemas.openxmlformats.org/officeDocument/2006/relationships/tags" Target="../tags/tag336.xml"/><Relationship Id="rId9" Type="http://schemas.openxmlformats.org/officeDocument/2006/relationships/tags" Target="../tags/tag341.xml"/><Relationship Id="rId14" Type="http://schemas.openxmlformats.org/officeDocument/2006/relationships/tags" Target="../tags/tag346.xml"/><Relationship Id="rId22" Type="http://schemas.openxmlformats.org/officeDocument/2006/relationships/tags" Target="../tags/tag354.xml"/><Relationship Id="rId27" Type="http://schemas.openxmlformats.org/officeDocument/2006/relationships/slideLayout" Target="../slideLayouts/slideLayout2.xml"/><Relationship Id="rId30" Type="http://schemas.openxmlformats.org/officeDocument/2006/relationships/image" Target="../media/image1.emf"/></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6.xml"/><Relationship Id="rId1" Type="http://schemas.openxmlformats.org/officeDocument/2006/relationships/tags" Target="../tags/tag20.xml"/></Relationships>
</file>

<file path=ppt/slides/_rels/slide20.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361.xml"/><Relationship Id="rId7" Type="http://schemas.openxmlformats.org/officeDocument/2006/relationships/oleObject" Target="../embeddings/oleObject29.bin"/><Relationship Id="rId2" Type="http://schemas.openxmlformats.org/officeDocument/2006/relationships/tags" Target="../tags/tag360.xml"/><Relationship Id="rId1" Type="http://schemas.openxmlformats.org/officeDocument/2006/relationships/tags" Target="../tags/tag359.xml"/><Relationship Id="rId6" Type="http://schemas.openxmlformats.org/officeDocument/2006/relationships/notesSlide" Target="../notesSlides/notesSlide15.xml"/><Relationship Id="rId5" Type="http://schemas.openxmlformats.org/officeDocument/2006/relationships/slideLayout" Target="../slideLayouts/slideLayout3.xml"/><Relationship Id="rId4" Type="http://schemas.openxmlformats.org/officeDocument/2006/relationships/tags" Target="../tags/tag362.xml"/><Relationship Id="rId9" Type="http://schemas.openxmlformats.org/officeDocument/2006/relationships/image" Target="../media/image19.png"/></Relationships>
</file>

<file path=ppt/slides/_rels/slide21.xml.rels><?xml version="1.0" encoding="UTF-8" standalone="yes"?>
<Relationships xmlns="http://schemas.openxmlformats.org/package/2006/relationships"><Relationship Id="rId8" Type="http://schemas.openxmlformats.org/officeDocument/2006/relationships/tags" Target="../tags/tag370.xml"/><Relationship Id="rId3" Type="http://schemas.openxmlformats.org/officeDocument/2006/relationships/tags" Target="../tags/tag365.xml"/><Relationship Id="rId7" Type="http://schemas.openxmlformats.org/officeDocument/2006/relationships/tags" Target="../tags/tag369.xml"/><Relationship Id="rId12" Type="http://schemas.openxmlformats.org/officeDocument/2006/relationships/image" Target="../media/image1.emf"/><Relationship Id="rId2" Type="http://schemas.openxmlformats.org/officeDocument/2006/relationships/tags" Target="../tags/tag364.xml"/><Relationship Id="rId1" Type="http://schemas.openxmlformats.org/officeDocument/2006/relationships/tags" Target="../tags/tag363.xml"/><Relationship Id="rId6" Type="http://schemas.openxmlformats.org/officeDocument/2006/relationships/tags" Target="../tags/tag368.xml"/><Relationship Id="rId11" Type="http://schemas.openxmlformats.org/officeDocument/2006/relationships/oleObject" Target="../embeddings/oleObject30.bin"/><Relationship Id="rId5" Type="http://schemas.openxmlformats.org/officeDocument/2006/relationships/tags" Target="../tags/tag367.xml"/><Relationship Id="rId10" Type="http://schemas.openxmlformats.org/officeDocument/2006/relationships/notesSlide" Target="../notesSlides/notesSlide16.xml"/><Relationship Id="rId4" Type="http://schemas.openxmlformats.org/officeDocument/2006/relationships/tags" Target="../tags/tag366.xml"/><Relationship Id="rId9"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8" Type="http://schemas.openxmlformats.org/officeDocument/2006/relationships/tags" Target="../tags/tag378.xml"/><Relationship Id="rId13" Type="http://schemas.openxmlformats.org/officeDocument/2006/relationships/image" Target="../media/image1.emf"/><Relationship Id="rId3" Type="http://schemas.openxmlformats.org/officeDocument/2006/relationships/tags" Target="../tags/tag373.xml"/><Relationship Id="rId7" Type="http://schemas.openxmlformats.org/officeDocument/2006/relationships/tags" Target="../tags/tag377.xml"/><Relationship Id="rId12" Type="http://schemas.openxmlformats.org/officeDocument/2006/relationships/oleObject" Target="../embeddings/oleObject31.bin"/><Relationship Id="rId2" Type="http://schemas.openxmlformats.org/officeDocument/2006/relationships/tags" Target="../tags/tag372.xml"/><Relationship Id="rId1" Type="http://schemas.openxmlformats.org/officeDocument/2006/relationships/tags" Target="../tags/tag371.xml"/><Relationship Id="rId6" Type="http://schemas.openxmlformats.org/officeDocument/2006/relationships/tags" Target="../tags/tag376.xml"/><Relationship Id="rId11" Type="http://schemas.openxmlformats.org/officeDocument/2006/relationships/notesSlide" Target="../notesSlides/notesSlide17.xml"/><Relationship Id="rId5" Type="http://schemas.openxmlformats.org/officeDocument/2006/relationships/tags" Target="../tags/tag375.xml"/><Relationship Id="rId10" Type="http://schemas.openxmlformats.org/officeDocument/2006/relationships/slideLayout" Target="../slideLayouts/slideLayout3.xml"/><Relationship Id="rId4" Type="http://schemas.openxmlformats.org/officeDocument/2006/relationships/tags" Target="../tags/tag374.xml"/><Relationship Id="rId9" Type="http://schemas.openxmlformats.org/officeDocument/2006/relationships/tags" Target="../tags/tag379.xml"/></Relationships>
</file>

<file path=ppt/slides/_rels/slide23.xml.rels><?xml version="1.0" encoding="UTF-8" standalone="yes"?>
<Relationships xmlns="http://schemas.openxmlformats.org/package/2006/relationships"><Relationship Id="rId8" Type="http://schemas.openxmlformats.org/officeDocument/2006/relationships/oleObject" Target="../embeddings/oleObject32.bin"/><Relationship Id="rId3" Type="http://schemas.openxmlformats.org/officeDocument/2006/relationships/tags" Target="../tags/tag382.xml"/><Relationship Id="rId7" Type="http://schemas.openxmlformats.org/officeDocument/2006/relationships/notesSlide" Target="../notesSlides/notesSlide18.xml"/><Relationship Id="rId2" Type="http://schemas.openxmlformats.org/officeDocument/2006/relationships/tags" Target="../tags/tag381.xml"/><Relationship Id="rId1" Type="http://schemas.openxmlformats.org/officeDocument/2006/relationships/tags" Target="../tags/tag380.xml"/><Relationship Id="rId6" Type="http://schemas.openxmlformats.org/officeDocument/2006/relationships/slideLayout" Target="../slideLayouts/slideLayout3.xml"/><Relationship Id="rId5" Type="http://schemas.openxmlformats.org/officeDocument/2006/relationships/tags" Target="../tags/tag384.xml"/><Relationship Id="rId10" Type="http://schemas.openxmlformats.org/officeDocument/2006/relationships/chart" Target="../charts/chart14.xml"/><Relationship Id="rId4" Type="http://schemas.openxmlformats.org/officeDocument/2006/relationships/tags" Target="../tags/tag383.xml"/><Relationship Id="rId9" Type="http://schemas.openxmlformats.org/officeDocument/2006/relationships/image" Target="../media/image1.emf"/></Relationships>
</file>

<file path=ppt/slides/_rels/slide24.xml.rels><?xml version="1.0" encoding="UTF-8" standalone="yes"?>
<Relationships xmlns="http://schemas.openxmlformats.org/package/2006/relationships"><Relationship Id="rId8" Type="http://schemas.openxmlformats.org/officeDocument/2006/relationships/oleObject" Target="../embeddings/oleObject33.bin"/><Relationship Id="rId3" Type="http://schemas.openxmlformats.org/officeDocument/2006/relationships/tags" Target="../tags/tag387.xml"/><Relationship Id="rId7" Type="http://schemas.openxmlformats.org/officeDocument/2006/relationships/notesSlide" Target="../notesSlides/notesSlide19.xml"/><Relationship Id="rId2" Type="http://schemas.openxmlformats.org/officeDocument/2006/relationships/tags" Target="../tags/tag386.xml"/><Relationship Id="rId1" Type="http://schemas.openxmlformats.org/officeDocument/2006/relationships/tags" Target="../tags/tag385.xml"/><Relationship Id="rId6" Type="http://schemas.openxmlformats.org/officeDocument/2006/relationships/slideLayout" Target="../slideLayouts/slideLayout3.xml"/><Relationship Id="rId5" Type="http://schemas.openxmlformats.org/officeDocument/2006/relationships/tags" Target="../tags/tag389.xml"/><Relationship Id="rId10" Type="http://schemas.openxmlformats.org/officeDocument/2006/relationships/chart" Target="../charts/chart15.xml"/><Relationship Id="rId4" Type="http://schemas.openxmlformats.org/officeDocument/2006/relationships/tags" Target="../tags/tag388.xml"/><Relationship Id="rId9" Type="http://schemas.openxmlformats.org/officeDocument/2006/relationships/image" Target="../media/image1.emf"/></Relationships>
</file>

<file path=ppt/slides/_rels/slide25.xml.rels><?xml version="1.0" encoding="UTF-8" standalone="yes"?>
<Relationships xmlns="http://schemas.openxmlformats.org/package/2006/relationships"><Relationship Id="rId8" Type="http://schemas.openxmlformats.org/officeDocument/2006/relationships/oleObject" Target="../embeddings/oleObject34.bin"/><Relationship Id="rId3" Type="http://schemas.openxmlformats.org/officeDocument/2006/relationships/tags" Target="../tags/tag392.xml"/><Relationship Id="rId7" Type="http://schemas.openxmlformats.org/officeDocument/2006/relationships/notesSlide" Target="../notesSlides/notesSlide20.xml"/><Relationship Id="rId2" Type="http://schemas.openxmlformats.org/officeDocument/2006/relationships/tags" Target="../tags/tag391.xml"/><Relationship Id="rId1" Type="http://schemas.openxmlformats.org/officeDocument/2006/relationships/tags" Target="../tags/tag390.xml"/><Relationship Id="rId6" Type="http://schemas.openxmlformats.org/officeDocument/2006/relationships/slideLayout" Target="../slideLayouts/slideLayout3.xml"/><Relationship Id="rId5" Type="http://schemas.openxmlformats.org/officeDocument/2006/relationships/tags" Target="../tags/tag394.xml"/><Relationship Id="rId10" Type="http://schemas.openxmlformats.org/officeDocument/2006/relationships/chart" Target="../charts/chart16.xml"/><Relationship Id="rId4" Type="http://schemas.openxmlformats.org/officeDocument/2006/relationships/tags" Target="../tags/tag393.xml"/><Relationship Id="rId9" Type="http://schemas.openxmlformats.org/officeDocument/2006/relationships/image" Target="../media/image1.emf"/></Relationships>
</file>

<file path=ppt/slides/_rels/slide26.xml.rels><?xml version="1.0" encoding="UTF-8" standalone="yes"?>
<Relationships xmlns="http://schemas.openxmlformats.org/package/2006/relationships"><Relationship Id="rId8" Type="http://schemas.openxmlformats.org/officeDocument/2006/relationships/oleObject" Target="../embeddings/oleObject35.bin"/><Relationship Id="rId3" Type="http://schemas.openxmlformats.org/officeDocument/2006/relationships/tags" Target="../tags/tag397.xml"/><Relationship Id="rId7" Type="http://schemas.openxmlformats.org/officeDocument/2006/relationships/notesSlide" Target="../notesSlides/notesSlide21.xml"/><Relationship Id="rId2" Type="http://schemas.openxmlformats.org/officeDocument/2006/relationships/tags" Target="../tags/tag396.xml"/><Relationship Id="rId1" Type="http://schemas.openxmlformats.org/officeDocument/2006/relationships/tags" Target="../tags/tag395.xml"/><Relationship Id="rId6" Type="http://schemas.openxmlformats.org/officeDocument/2006/relationships/slideLayout" Target="../slideLayouts/slideLayout3.xml"/><Relationship Id="rId5" Type="http://schemas.openxmlformats.org/officeDocument/2006/relationships/tags" Target="../tags/tag399.xml"/><Relationship Id="rId10" Type="http://schemas.openxmlformats.org/officeDocument/2006/relationships/chart" Target="../charts/chart17.xml"/><Relationship Id="rId4" Type="http://schemas.openxmlformats.org/officeDocument/2006/relationships/tags" Target="../tags/tag398.xml"/><Relationship Id="rId9" Type="http://schemas.openxmlformats.org/officeDocument/2006/relationships/image" Target="../media/image1.emf"/></Relationships>
</file>

<file path=ppt/slides/_rels/slide27.xml.rels><?xml version="1.0" encoding="UTF-8" standalone="yes"?>
<Relationships xmlns="http://schemas.openxmlformats.org/package/2006/relationships"><Relationship Id="rId8" Type="http://schemas.openxmlformats.org/officeDocument/2006/relationships/tags" Target="../tags/tag407.xml"/><Relationship Id="rId13" Type="http://schemas.openxmlformats.org/officeDocument/2006/relationships/image" Target="../media/image1.emf"/><Relationship Id="rId3" Type="http://schemas.openxmlformats.org/officeDocument/2006/relationships/tags" Target="../tags/tag402.xml"/><Relationship Id="rId7" Type="http://schemas.openxmlformats.org/officeDocument/2006/relationships/tags" Target="../tags/tag406.xml"/><Relationship Id="rId12" Type="http://schemas.openxmlformats.org/officeDocument/2006/relationships/oleObject" Target="../embeddings/oleObject36.bin"/><Relationship Id="rId2" Type="http://schemas.openxmlformats.org/officeDocument/2006/relationships/tags" Target="../tags/tag401.xml"/><Relationship Id="rId1" Type="http://schemas.openxmlformats.org/officeDocument/2006/relationships/tags" Target="../tags/tag400.xml"/><Relationship Id="rId6" Type="http://schemas.openxmlformats.org/officeDocument/2006/relationships/tags" Target="../tags/tag405.xml"/><Relationship Id="rId11" Type="http://schemas.openxmlformats.org/officeDocument/2006/relationships/notesSlide" Target="../notesSlides/notesSlide22.xml"/><Relationship Id="rId5" Type="http://schemas.openxmlformats.org/officeDocument/2006/relationships/tags" Target="../tags/tag404.xml"/><Relationship Id="rId10" Type="http://schemas.openxmlformats.org/officeDocument/2006/relationships/slideLayout" Target="../slideLayouts/slideLayout3.xml"/><Relationship Id="rId4" Type="http://schemas.openxmlformats.org/officeDocument/2006/relationships/tags" Target="../tags/tag403.xml"/><Relationship Id="rId9" Type="http://schemas.openxmlformats.org/officeDocument/2006/relationships/tags" Target="../tags/tag408.xml"/><Relationship Id="rId14" Type="http://schemas.openxmlformats.org/officeDocument/2006/relationships/image" Target="../media/image20.png"/></Relationships>
</file>

<file path=ppt/slides/_rels/slide28.xml.rels><?xml version="1.0" encoding="UTF-8" standalone="yes"?>
<Relationships xmlns="http://schemas.openxmlformats.org/package/2006/relationships"><Relationship Id="rId8" Type="http://schemas.openxmlformats.org/officeDocument/2006/relationships/tags" Target="../tags/tag416.xml"/><Relationship Id="rId13" Type="http://schemas.openxmlformats.org/officeDocument/2006/relationships/image" Target="../media/image1.emf"/><Relationship Id="rId3" Type="http://schemas.openxmlformats.org/officeDocument/2006/relationships/tags" Target="../tags/tag411.xml"/><Relationship Id="rId7" Type="http://schemas.openxmlformats.org/officeDocument/2006/relationships/tags" Target="../tags/tag415.xml"/><Relationship Id="rId12" Type="http://schemas.openxmlformats.org/officeDocument/2006/relationships/oleObject" Target="../embeddings/oleObject37.bin"/><Relationship Id="rId2" Type="http://schemas.openxmlformats.org/officeDocument/2006/relationships/tags" Target="../tags/tag410.xml"/><Relationship Id="rId1" Type="http://schemas.openxmlformats.org/officeDocument/2006/relationships/tags" Target="../tags/tag409.xml"/><Relationship Id="rId6" Type="http://schemas.openxmlformats.org/officeDocument/2006/relationships/tags" Target="../tags/tag414.xml"/><Relationship Id="rId11" Type="http://schemas.openxmlformats.org/officeDocument/2006/relationships/notesSlide" Target="../notesSlides/notesSlide23.xml"/><Relationship Id="rId5" Type="http://schemas.openxmlformats.org/officeDocument/2006/relationships/tags" Target="../tags/tag413.xml"/><Relationship Id="rId10" Type="http://schemas.openxmlformats.org/officeDocument/2006/relationships/slideLayout" Target="../slideLayouts/slideLayout3.xml"/><Relationship Id="rId4" Type="http://schemas.openxmlformats.org/officeDocument/2006/relationships/tags" Target="../tags/tag412.xml"/><Relationship Id="rId9" Type="http://schemas.openxmlformats.org/officeDocument/2006/relationships/tags" Target="../tags/tag417.xml"/><Relationship Id="rId14" Type="http://schemas.openxmlformats.org/officeDocument/2006/relationships/image" Target="../media/image20.png"/></Relationships>
</file>

<file path=ppt/slides/_rels/slide29.xml.rels><?xml version="1.0" encoding="UTF-8" standalone="yes"?>
<Relationships xmlns="http://schemas.openxmlformats.org/package/2006/relationships"><Relationship Id="rId8" Type="http://schemas.openxmlformats.org/officeDocument/2006/relationships/tags" Target="../tags/tag425.xml"/><Relationship Id="rId13" Type="http://schemas.openxmlformats.org/officeDocument/2006/relationships/image" Target="../media/image20.png"/><Relationship Id="rId3" Type="http://schemas.openxmlformats.org/officeDocument/2006/relationships/tags" Target="../tags/tag420.xml"/><Relationship Id="rId7" Type="http://schemas.openxmlformats.org/officeDocument/2006/relationships/tags" Target="../tags/tag424.xml"/><Relationship Id="rId12" Type="http://schemas.openxmlformats.org/officeDocument/2006/relationships/image" Target="../media/image1.emf"/><Relationship Id="rId2" Type="http://schemas.openxmlformats.org/officeDocument/2006/relationships/tags" Target="../tags/tag419.xml"/><Relationship Id="rId1" Type="http://schemas.openxmlformats.org/officeDocument/2006/relationships/tags" Target="../tags/tag418.xml"/><Relationship Id="rId6" Type="http://schemas.openxmlformats.org/officeDocument/2006/relationships/tags" Target="../tags/tag423.xml"/><Relationship Id="rId11" Type="http://schemas.openxmlformats.org/officeDocument/2006/relationships/oleObject" Target="../embeddings/oleObject38.bin"/><Relationship Id="rId5" Type="http://schemas.openxmlformats.org/officeDocument/2006/relationships/tags" Target="../tags/tag422.xml"/><Relationship Id="rId10" Type="http://schemas.openxmlformats.org/officeDocument/2006/relationships/slideLayout" Target="../slideLayouts/slideLayout3.xml"/><Relationship Id="rId4" Type="http://schemas.openxmlformats.org/officeDocument/2006/relationships/tags" Target="../tags/tag421.xml"/><Relationship Id="rId9" Type="http://schemas.openxmlformats.org/officeDocument/2006/relationships/tags" Target="../tags/tag426.xml"/></Relationships>
</file>

<file path=ppt/slides/_rels/slide3.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notesSlide" Target="../notesSlides/notesSlide2.xml"/><Relationship Id="rId7" Type="http://schemas.openxmlformats.org/officeDocument/2006/relationships/diagramColors" Target="../diagrams/colors1.xml"/><Relationship Id="rId2" Type="http://schemas.openxmlformats.org/officeDocument/2006/relationships/slideLayout" Target="../slideLayouts/slideLayout7.xml"/><Relationship Id="rId1" Type="http://schemas.openxmlformats.org/officeDocument/2006/relationships/tags" Target="../tags/tag21.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_rels/slide30.xml.rels><?xml version="1.0" encoding="UTF-8" standalone="yes"?>
<Relationships xmlns="http://schemas.openxmlformats.org/package/2006/relationships"><Relationship Id="rId8" Type="http://schemas.openxmlformats.org/officeDocument/2006/relationships/tags" Target="../tags/tag434.xml"/><Relationship Id="rId13" Type="http://schemas.openxmlformats.org/officeDocument/2006/relationships/image" Target="../media/image20.png"/><Relationship Id="rId3" Type="http://schemas.openxmlformats.org/officeDocument/2006/relationships/tags" Target="../tags/tag429.xml"/><Relationship Id="rId7" Type="http://schemas.openxmlformats.org/officeDocument/2006/relationships/tags" Target="../tags/tag433.xml"/><Relationship Id="rId12" Type="http://schemas.openxmlformats.org/officeDocument/2006/relationships/image" Target="../media/image1.emf"/><Relationship Id="rId2" Type="http://schemas.openxmlformats.org/officeDocument/2006/relationships/tags" Target="../tags/tag428.xml"/><Relationship Id="rId1" Type="http://schemas.openxmlformats.org/officeDocument/2006/relationships/tags" Target="../tags/tag427.xml"/><Relationship Id="rId6" Type="http://schemas.openxmlformats.org/officeDocument/2006/relationships/tags" Target="../tags/tag432.xml"/><Relationship Id="rId11" Type="http://schemas.openxmlformats.org/officeDocument/2006/relationships/oleObject" Target="../embeddings/oleObject39.bin"/><Relationship Id="rId5" Type="http://schemas.openxmlformats.org/officeDocument/2006/relationships/tags" Target="../tags/tag431.xml"/><Relationship Id="rId10" Type="http://schemas.openxmlformats.org/officeDocument/2006/relationships/slideLayout" Target="../slideLayouts/slideLayout3.xml"/><Relationship Id="rId4" Type="http://schemas.openxmlformats.org/officeDocument/2006/relationships/tags" Target="../tags/tag430.xml"/><Relationship Id="rId9" Type="http://schemas.openxmlformats.org/officeDocument/2006/relationships/tags" Target="../tags/tag435.xml"/></Relationships>
</file>

<file path=ppt/slides/_rels/slide31.xml.rels><?xml version="1.0" encoding="UTF-8" standalone="yes"?>
<Relationships xmlns="http://schemas.openxmlformats.org/package/2006/relationships"><Relationship Id="rId8" Type="http://schemas.openxmlformats.org/officeDocument/2006/relationships/tags" Target="../tags/tag443.xml"/><Relationship Id="rId13" Type="http://schemas.openxmlformats.org/officeDocument/2006/relationships/image" Target="../media/image1.emf"/><Relationship Id="rId3" Type="http://schemas.openxmlformats.org/officeDocument/2006/relationships/tags" Target="../tags/tag438.xml"/><Relationship Id="rId7" Type="http://schemas.openxmlformats.org/officeDocument/2006/relationships/tags" Target="../tags/tag442.xml"/><Relationship Id="rId12" Type="http://schemas.openxmlformats.org/officeDocument/2006/relationships/oleObject" Target="../embeddings/oleObject40.bin"/><Relationship Id="rId2" Type="http://schemas.openxmlformats.org/officeDocument/2006/relationships/tags" Target="../tags/tag437.xml"/><Relationship Id="rId1" Type="http://schemas.openxmlformats.org/officeDocument/2006/relationships/tags" Target="../tags/tag436.xml"/><Relationship Id="rId6" Type="http://schemas.openxmlformats.org/officeDocument/2006/relationships/tags" Target="../tags/tag441.xml"/><Relationship Id="rId11" Type="http://schemas.openxmlformats.org/officeDocument/2006/relationships/notesSlide" Target="../notesSlides/notesSlide24.xml"/><Relationship Id="rId5" Type="http://schemas.openxmlformats.org/officeDocument/2006/relationships/tags" Target="../tags/tag440.xml"/><Relationship Id="rId10" Type="http://schemas.openxmlformats.org/officeDocument/2006/relationships/slideLayout" Target="../slideLayouts/slideLayout3.xml"/><Relationship Id="rId4" Type="http://schemas.openxmlformats.org/officeDocument/2006/relationships/tags" Target="../tags/tag439.xml"/><Relationship Id="rId9" Type="http://schemas.openxmlformats.org/officeDocument/2006/relationships/tags" Target="../tags/tag444.xml"/><Relationship Id="rId14" Type="http://schemas.openxmlformats.org/officeDocument/2006/relationships/image" Target="../media/image20.png"/></Relationships>
</file>

<file path=ppt/slides/_rels/slide32.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47.xml"/><Relationship Id="rId7" Type="http://schemas.openxmlformats.org/officeDocument/2006/relationships/oleObject" Target="../embeddings/oleObject41.bin"/><Relationship Id="rId2" Type="http://schemas.openxmlformats.org/officeDocument/2006/relationships/tags" Target="../tags/tag446.xml"/><Relationship Id="rId1" Type="http://schemas.openxmlformats.org/officeDocument/2006/relationships/tags" Target="../tags/tag445.xml"/><Relationship Id="rId6" Type="http://schemas.openxmlformats.org/officeDocument/2006/relationships/slideLayout" Target="../slideLayouts/slideLayout3.xml"/><Relationship Id="rId5" Type="http://schemas.openxmlformats.org/officeDocument/2006/relationships/tags" Target="../tags/tag449.xml"/><Relationship Id="rId4" Type="http://schemas.openxmlformats.org/officeDocument/2006/relationships/tags" Target="../tags/tag448.xml"/></Relationships>
</file>

<file path=ppt/slides/_rels/slide33.xml.rels><?xml version="1.0" encoding="UTF-8" standalone="yes"?>
<Relationships xmlns="http://schemas.openxmlformats.org/package/2006/relationships"><Relationship Id="rId8" Type="http://schemas.openxmlformats.org/officeDocument/2006/relationships/image" Target="../media/image11.emf"/><Relationship Id="rId3" Type="http://schemas.openxmlformats.org/officeDocument/2006/relationships/tags" Target="../tags/tag452.xml"/><Relationship Id="rId7" Type="http://schemas.openxmlformats.org/officeDocument/2006/relationships/oleObject" Target="../embeddings/oleObject42.bin"/><Relationship Id="rId2" Type="http://schemas.openxmlformats.org/officeDocument/2006/relationships/tags" Target="../tags/tag451.xml"/><Relationship Id="rId1" Type="http://schemas.openxmlformats.org/officeDocument/2006/relationships/tags" Target="../tags/tag450.xml"/><Relationship Id="rId6" Type="http://schemas.openxmlformats.org/officeDocument/2006/relationships/slideLayout" Target="../slideLayouts/slideLayout3.xml"/><Relationship Id="rId5" Type="http://schemas.openxmlformats.org/officeDocument/2006/relationships/tags" Target="../tags/tag454.xml"/><Relationship Id="rId4" Type="http://schemas.openxmlformats.org/officeDocument/2006/relationships/tags" Target="../tags/tag453.xml"/></Relationships>
</file>

<file path=ppt/slides/_rels/slide34.xml.rels><?xml version="1.0" encoding="UTF-8" standalone="yes"?>
<Relationships xmlns="http://schemas.openxmlformats.org/package/2006/relationships"><Relationship Id="rId8" Type="http://schemas.openxmlformats.org/officeDocument/2006/relationships/tags" Target="../tags/tag462.xml"/><Relationship Id="rId13" Type="http://schemas.openxmlformats.org/officeDocument/2006/relationships/image" Target="../media/image11.emf"/><Relationship Id="rId3" Type="http://schemas.openxmlformats.org/officeDocument/2006/relationships/tags" Target="../tags/tag457.xml"/><Relationship Id="rId7" Type="http://schemas.openxmlformats.org/officeDocument/2006/relationships/tags" Target="../tags/tag461.xml"/><Relationship Id="rId12" Type="http://schemas.openxmlformats.org/officeDocument/2006/relationships/oleObject" Target="../embeddings/oleObject43.bin"/><Relationship Id="rId2" Type="http://schemas.openxmlformats.org/officeDocument/2006/relationships/tags" Target="../tags/tag456.xml"/><Relationship Id="rId1" Type="http://schemas.openxmlformats.org/officeDocument/2006/relationships/tags" Target="../tags/tag455.xml"/><Relationship Id="rId6" Type="http://schemas.openxmlformats.org/officeDocument/2006/relationships/tags" Target="../tags/tag460.xml"/><Relationship Id="rId11" Type="http://schemas.openxmlformats.org/officeDocument/2006/relationships/notesSlide" Target="../notesSlides/notesSlide25.xml"/><Relationship Id="rId5" Type="http://schemas.openxmlformats.org/officeDocument/2006/relationships/tags" Target="../tags/tag459.xml"/><Relationship Id="rId10" Type="http://schemas.openxmlformats.org/officeDocument/2006/relationships/slideLayout" Target="../slideLayouts/slideLayout3.xml"/><Relationship Id="rId4" Type="http://schemas.openxmlformats.org/officeDocument/2006/relationships/tags" Target="../tags/tag458.xml"/><Relationship Id="rId9" Type="http://schemas.openxmlformats.org/officeDocument/2006/relationships/tags" Target="../tags/tag463.xml"/></Relationships>
</file>

<file path=ppt/slides/_rels/slide35.xml.rels><?xml version="1.0" encoding="UTF-8" standalone="yes"?>
<Relationships xmlns="http://schemas.openxmlformats.org/package/2006/relationships"><Relationship Id="rId8" Type="http://schemas.openxmlformats.org/officeDocument/2006/relationships/oleObject" Target="../embeddings/oleObject44.bin"/><Relationship Id="rId3" Type="http://schemas.openxmlformats.org/officeDocument/2006/relationships/tags" Target="../tags/tag466.xml"/><Relationship Id="rId7" Type="http://schemas.openxmlformats.org/officeDocument/2006/relationships/notesSlide" Target="../notesSlides/notesSlide26.xml"/><Relationship Id="rId2" Type="http://schemas.openxmlformats.org/officeDocument/2006/relationships/tags" Target="../tags/tag465.xml"/><Relationship Id="rId1" Type="http://schemas.openxmlformats.org/officeDocument/2006/relationships/tags" Target="../tags/tag464.xml"/><Relationship Id="rId6" Type="http://schemas.openxmlformats.org/officeDocument/2006/relationships/slideLayout" Target="../slideLayouts/slideLayout3.xml"/><Relationship Id="rId5" Type="http://schemas.openxmlformats.org/officeDocument/2006/relationships/tags" Target="../tags/tag468.xml"/><Relationship Id="rId4" Type="http://schemas.openxmlformats.org/officeDocument/2006/relationships/tags" Target="../tags/tag467.xml"/><Relationship Id="rId9" Type="http://schemas.openxmlformats.org/officeDocument/2006/relationships/image" Target="../media/image1.emf"/></Relationships>
</file>

<file path=ppt/slides/_rels/slide36.xml.rels><?xml version="1.0" encoding="UTF-8" standalone="yes"?>
<Relationships xmlns="http://schemas.openxmlformats.org/package/2006/relationships"><Relationship Id="rId8" Type="http://schemas.openxmlformats.org/officeDocument/2006/relationships/image" Target="../media/image1.emf"/><Relationship Id="rId3" Type="http://schemas.openxmlformats.org/officeDocument/2006/relationships/tags" Target="../tags/tag471.xml"/><Relationship Id="rId7" Type="http://schemas.openxmlformats.org/officeDocument/2006/relationships/oleObject" Target="../embeddings/oleObject45.bin"/><Relationship Id="rId2" Type="http://schemas.openxmlformats.org/officeDocument/2006/relationships/tags" Target="../tags/tag470.xml"/><Relationship Id="rId1" Type="http://schemas.openxmlformats.org/officeDocument/2006/relationships/tags" Target="../tags/tag469.xml"/><Relationship Id="rId6" Type="http://schemas.openxmlformats.org/officeDocument/2006/relationships/notesSlide" Target="../notesSlides/notesSlide27.xml"/><Relationship Id="rId5" Type="http://schemas.openxmlformats.org/officeDocument/2006/relationships/slideLayout" Target="../slideLayouts/slideLayout3.xml"/><Relationship Id="rId4" Type="http://schemas.openxmlformats.org/officeDocument/2006/relationships/tags" Target="../tags/tag472.xml"/></Relationships>
</file>

<file path=ppt/slides/_rels/slide37.xml.rels><?xml version="1.0" encoding="UTF-8" standalone="yes"?>
<Relationships xmlns="http://schemas.openxmlformats.org/package/2006/relationships"><Relationship Id="rId8" Type="http://schemas.openxmlformats.org/officeDocument/2006/relationships/oleObject" Target="../embeddings/oleObject46.bin"/><Relationship Id="rId3" Type="http://schemas.openxmlformats.org/officeDocument/2006/relationships/tags" Target="../tags/tag475.xml"/><Relationship Id="rId7" Type="http://schemas.openxmlformats.org/officeDocument/2006/relationships/notesSlide" Target="../notesSlides/notesSlide28.xml"/><Relationship Id="rId2" Type="http://schemas.openxmlformats.org/officeDocument/2006/relationships/tags" Target="../tags/tag474.xml"/><Relationship Id="rId1" Type="http://schemas.openxmlformats.org/officeDocument/2006/relationships/tags" Target="../tags/tag473.xml"/><Relationship Id="rId6" Type="http://schemas.openxmlformats.org/officeDocument/2006/relationships/slideLayout" Target="../slideLayouts/slideLayout3.xml"/><Relationship Id="rId5" Type="http://schemas.openxmlformats.org/officeDocument/2006/relationships/tags" Target="../tags/tag477.xml"/><Relationship Id="rId4" Type="http://schemas.openxmlformats.org/officeDocument/2006/relationships/tags" Target="../tags/tag476.xml"/><Relationship Id="rId9" Type="http://schemas.openxmlformats.org/officeDocument/2006/relationships/image" Target="../media/image1.emf"/></Relationships>
</file>

<file path=ppt/slides/_rels/slide38.xml.rels><?xml version="1.0" encoding="UTF-8" standalone="yes"?>
<Relationships xmlns="http://schemas.openxmlformats.org/package/2006/relationships"><Relationship Id="rId8" Type="http://schemas.openxmlformats.org/officeDocument/2006/relationships/tags" Target="../tags/tag485.xml"/><Relationship Id="rId13" Type="http://schemas.openxmlformats.org/officeDocument/2006/relationships/tags" Target="../tags/tag490.xml"/><Relationship Id="rId18" Type="http://schemas.openxmlformats.org/officeDocument/2006/relationships/chart" Target="../charts/chart18.xml"/><Relationship Id="rId3" Type="http://schemas.openxmlformats.org/officeDocument/2006/relationships/tags" Target="../tags/tag480.xml"/><Relationship Id="rId7" Type="http://schemas.openxmlformats.org/officeDocument/2006/relationships/tags" Target="../tags/tag484.xml"/><Relationship Id="rId12" Type="http://schemas.openxmlformats.org/officeDocument/2006/relationships/tags" Target="../tags/tag489.xml"/><Relationship Id="rId17" Type="http://schemas.openxmlformats.org/officeDocument/2006/relationships/image" Target="../media/image11.emf"/><Relationship Id="rId2" Type="http://schemas.openxmlformats.org/officeDocument/2006/relationships/tags" Target="../tags/tag479.xml"/><Relationship Id="rId16" Type="http://schemas.openxmlformats.org/officeDocument/2006/relationships/oleObject" Target="../embeddings/oleObject47.bin"/><Relationship Id="rId1" Type="http://schemas.openxmlformats.org/officeDocument/2006/relationships/tags" Target="../tags/tag478.xml"/><Relationship Id="rId6" Type="http://schemas.openxmlformats.org/officeDocument/2006/relationships/tags" Target="../tags/tag483.xml"/><Relationship Id="rId11" Type="http://schemas.openxmlformats.org/officeDocument/2006/relationships/tags" Target="../tags/tag488.xml"/><Relationship Id="rId5" Type="http://schemas.openxmlformats.org/officeDocument/2006/relationships/tags" Target="../tags/tag482.xml"/><Relationship Id="rId15" Type="http://schemas.openxmlformats.org/officeDocument/2006/relationships/slideLayout" Target="../slideLayouts/slideLayout3.xml"/><Relationship Id="rId10" Type="http://schemas.openxmlformats.org/officeDocument/2006/relationships/tags" Target="../tags/tag487.xml"/><Relationship Id="rId19" Type="http://schemas.openxmlformats.org/officeDocument/2006/relationships/chart" Target="../charts/chart19.xml"/><Relationship Id="rId4" Type="http://schemas.openxmlformats.org/officeDocument/2006/relationships/tags" Target="../tags/tag481.xml"/><Relationship Id="rId9" Type="http://schemas.openxmlformats.org/officeDocument/2006/relationships/tags" Target="../tags/tag486.xml"/><Relationship Id="rId14" Type="http://schemas.openxmlformats.org/officeDocument/2006/relationships/tags" Target="../tags/tag491.xml"/></Relationships>
</file>

<file path=ppt/slides/_rels/slide39.xml.rels><?xml version="1.0" encoding="UTF-8" standalone="yes"?>
<Relationships xmlns="http://schemas.openxmlformats.org/package/2006/relationships"><Relationship Id="rId13" Type="http://schemas.openxmlformats.org/officeDocument/2006/relationships/tags" Target="../tags/tag504.xml"/><Relationship Id="rId18" Type="http://schemas.openxmlformats.org/officeDocument/2006/relationships/tags" Target="../tags/tag509.xml"/><Relationship Id="rId26" Type="http://schemas.openxmlformats.org/officeDocument/2006/relationships/tags" Target="../tags/tag517.xml"/><Relationship Id="rId39" Type="http://schemas.openxmlformats.org/officeDocument/2006/relationships/tags" Target="../tags/tag530.xml"/><Relationship Id="rId21" Type="http://schemas.openxmlformats.org/officeDocument/2006/relationships/tags" Target="../tags/tag512.xml"/><Relationship Id="rId34" Type="http://schemas.openxmlformats.org/officeDocument/2006/relationships/tags" Target="../tags/tag525.xml"/><Relationship Id="rId42" Type="http://schemas.openxmlformats.org/officeDocument/2006/relationships/tags" Target="../tags/tag533.xml"/><Relationship Id="rId47" Type="http://schemas.openxmlformats.org/officeDocument/2006/relationships/tags" Target="../tags/tag538.xml"/><Relationship Id="rId50" Type="http://schemas.openxmlformats.org/officeDocument/2006/relationships/oleObject" Target="../embeddings/oleObject48.bin"/><Relationship Id="rId7" Type="http://schemas.openxmlformats.org/officeDocument/2006/relationships/tags" Target="../tags/tag498.xml"/><Relationship Id="rId2" Type="http://schemas.openxmlformats.org/officeDocument/2006/relationships/tags" Target="../tags/tag493.xml"/><Relationship Id="rId16" Type="http://schemas.openxmlformats.org/officeDocument/2006/relationships/tags" Target="../tags/tag507.xml"/><Relationship Id="rId29" Type="http://schemas.openxmlformats.org/officeDocument/2006/relationships/tags" Target="../tags/tag520.xml"/><Relationship Id="rId11" Type="http://schemas.openxmlformats.org/officeDocument/2006/relationships/tags" Target="../tags/tag502.xml"/><Relationship Id="rId24" Type="http://schemas.openxmlformats.org/officeDocument/2006/relationships/tags" Target="../tags/tag515.xml"/><Relationship Id="rId32" Type="http://schemas.openxmlformats.org/officeDocument/2006/relationships/tags" Target="../tags/tag523.xml"/><Relationship Id="rId37" Type="http://schemas.openxmlformats.org/officeDocument/2006/relationships/tags" Target="../tags/tag528.xml"/><Relationship Id="rId40" Type="http://schemas.openxmlformats.org/officeDocument/2006/relationships/tags" Target="../tags/tag531.xml"/><Relationship Id="rId45" Type="http://schemas.openxmlformats.org/officeDocument/2006/relationships/tags" Target="../tags/tag536.xml"/><Relationship Id="rId53" Type="http://schemas.openxmlformats.org/officeDocument/2006/relationships/chart" Target="../charts/chart21.xml"/><Relationship Id="rId5" Type="http://schemas.openxmlformats.org/officeDocument/2006/relationships/tags" Target="../tags/tag496.xml"/><Relationship Id="rId10" Type="http://schemas.openxmlformats.org/officeDocument/2006/relationships/tags" Target="../tags/tag501.xml"/><Relationship Id="rId19" Type="http://schemas.openxmlformats.org/officeDocument/2006/relationships/tags" Target="../tags/tag510.xml"/><Relationship Id="rId31" Type="http://schemas.openxmlformats.org/officeDocument/2006/relationships/tags" Target="../tags/tag522.xml"/><Relationship Id="rId44" Type="http://schemas.openxmlformats.org/officeDocument/2006/relationships/tags" Target="../tags/tag535.xml"/><Relationship Id="rId52" Type="http://schemas.openxmlformats.org/officeDocument/2006/relationships/chart" Target="../charts/chart20.xml"/><Relationship Id="rId4" Type="http://schemas.openxmlformats.org/officeDocument/2006/relationships/tags" Target="../tags/tag495.xml"/><Relationship Id="rId9" Type="http://schemas.openxmlformats.org/officeDocument/2006/relationships/tags" Target="../tags/tag500.xml"/><Relationship Id="rId14" Type="http://schemas.openxmlformats.org/officeDocument/2006/relationships/tags" Target="../tags/tag505.xml"/><Relationship Id="rId22" Type="http://schemas.openxmlformats.org/officeDocument/2006/relationships/tags" Target="../tags/tag513.xml"/><Relationship Id="rId27" Type="http://schemas.openxmlformats.org/officeDocument/2006/relationships/tags" Target="../tags/tag518.xml"/><Relationship Id="rId30" Type="http://schemas.openxmlformats.org/officeDocument/2006/relationships/tags" Target="../tags/tag521.xml"/><Relationship Id="rId35" Type="http://schemas.openxmlformats.org/officeDocument/2006/relationships/tags" Target="../tags/tag526.xml"/><Relationship Id="rId43" Type="http://schemas.openxmlformats.org/officeDocument/2006/relationships/tags" Target="../tags/tag534.xml"/><Relationship Id="rId48" Type="http://schemas.openxmlformats.org/officeDocument/2006/relationships/tags" Target="../tags/tag539.xml"/><Relationship Id="rId8" Type="http://schemas.openxmlformats.org/officeDocument/2006/relationships/tags" Target="../tags/tag499.xml"/><Relationship Id="rId51" Type="http://schemas.openxmlformats.org/officeDocument/2006/relationships/image" Target="../media/image11.emf"/><Relationship Id="rId3" Type="http://schemas.openxmlformats.org/officeDocument/2006/relationships/tags" Target="../tags/tag494.xml"/><Relationship Id="rId12" Type="http://schemas.openxmlformats.org/officeDocument/2006/relationships/tags" Target="../tags/tag503.xml"/><Relationship Id="rId17" Type="http://schemas.openxmlformats.org/officeDocument/2006/relationships/tags" Target="../tags/tag508.xml"/><Relationship Id="rId25" Type="http://schemas.openxmlformats.org/officeDocument/2006/relationships/tags" Target="../tags/tag516.xml"/><Relationship Id="rId33" Type="http://schemas.openxmlformats.org/officeDocument/2006/relationships/tags" Target="../tags/tag524.xml"/><Relationship Id="rId38" Type="http://schemas.openxmlformats.org/officeDocument/2006/relationships/tags" Target="../tags/tag529.xml"/><Relationship Id="rId46" Type="http://schemas.openxmlformats.org/officeDocument/2006/relationships/tags" Target="../tags/tag537.xml"/><Relationship Id="rId20" Type="http://schemas.openxmlformats.org/officeDocument/2006/relationships/tags" Target="../tags/tag511.xml"/><Relationship Id="rId41" Type="http://schemas.openxmlformats.org/officeDocument/2006/relationships/tags" Target="../tags/tag532.xml"/><Relationship Id="rId1" Type="http://schemas.openxmlformats.org/officeDocument/2006/relationships/tags" Target="../tags/tag492.xml"/><Relationship Id="rId6" Type="http://schemas.openxmlformats.org/officeDocument/2006/relationships/tags" Target="../tags/tag497.xml"/><Relationship Id="rId15" Type="http://schemas.openxmlformats.org/officeDocument/2006/relationships/tags" Target="../tags/tag506.xml"/><Relationship Id="rId23" Type="http://schemas.openxmlformats.org/officeDocument/2006/relationships/tags" Target="../tags/tag514.xml"/><Relationship Id="rId28" Type="http://schemas.openxmlformats.org/officeDocument/2006/relationships/tags" Target="../tags/tag519.xml"/><Relationship Id="rId36" Type="http://schemas.openxmlformats.org/officeDocument/2006/relationships/tags" Target="../tags/tag527.xml"/><Relationship Id="rId49"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tags" Target="../tags/tag29.xml"/><Relationship Id="rId13" Type="http://schemas.openxmlformats.org/officeDocument/2006/relationships/tags" Target="../tags/tag34.xml"/><Relationship Id="rId18" Type="http://schemas.openxmlformats.org/officeDocument/2006/relationships/tags" Target="../tags/tag39.xml"/><Relationship Id="rId26" Type="http://schemas.openxmlformats.org/officeDocument/2006/relationships/chart" Target="../charts/chart1.xml"/><Relationship Id="rId3" Type="http://schemas.openxmlformats.org/officeDocument/2006/relationships/tags" Target="../tags/tag24.xml"/><Relationship Id="rId21" Type="http://schemas.openxmlformats.org/officeDocument/2006/relationships/tags" Target="../tags/tag42.xml"/><Relationship Id="rId7" Type="http://schemas.openxmlformats.org/officeDocument/2006/relationships/tags" Target="../tags/tag28.xml"/><Relationship Id="rId12" Type="http://schemas.openxmlformats.org/officeDocument/2006/relationships/tags" Target="../tags/tag33.xml"/><Relationship Id="rId17" Type="http://schemas.openxmlformats.org/officeDocument/2006/relationships/tags" Target="../tags/tag38.xml"/><Relationship Id="rId25" Type="http://schemas.openxmlformats.org/officeDocument/2006/relationships/image" Target="../media/image1.emf"/><Relationship Id="rId2" Type="http://schemas.openxmlformats.org/officeDocument/2006/relationships/tags" Target="../tags/tag23.xml"/><Relationship Id="rId16" Type="http://schemas.openxmlformats.org/officeDocument/2006/relationships/tags" Target="../tags/tag37.xml"/><Relationship Id="rId20" Type="http://schemas.openxmlformats.org/officeDocument/2006/relationships/tags" Target="../tags/tag41.xml"/><Relationship Id="rId1" Type="http://schemas.openxmlformats.org/officeDocument/2006/relationships/tags" Target="../tags/tag22.xml"/><Relationship Id="rId6" Type="http://schemas.openxmlformats.org/officeDocument/2006/relationships/tags" Target="../tags/tag27.xml"/><Relationship Id="rId11" Type="http://schemas.openxmlformats.org/officeDocument/2006/relationships/tags" Target="../tags/tag32.xml"/><Relationship Id="rId24" Type="http://schemas.openxmlformats.org/officeDocument/2006/relationships/oleObject" Target="../embeddings/oleObject13.bin"/><Relationship Id="rId5" Type="http://schemas.openxmlformats.org/officeDocument/2006/relationships/tags" Target="../tags/tag26.xml"/><Relationship Id="rId15" Type="http://schemas.openxmlformats.org/officeDocument/2006/relationships/tags" Target="../tags/tag36.xml"/><Relationship Id="rId23" Type="http://schemas.openxmlformats.org/officeDocument/2006/relationships/notesSlide" Target="../notesSlides/notesSlide3.xml"/><Relationship Id="rId10" Type="http://schemas.openxmlformats.org/officeDocument/2006/relationships/tags" Target="../tags/tag31.xml"/><Relationship Id="rId19" Type="http://schemas.openxmlformats.org/officeDocument/2006/relationships/tags" Target="../tags/tag40.xml"/><Relationship Id="rId4" Type="http://schemas.openxmlformats.org/officeDocument/2006/relationships/tags" Target="../tags/tag25.xml"/><Relationship Id="rId9" Type="http://schemas.openxmlformats.org/officeDocument/2006/relationships/tags" Target="../tags/tag30.xml"/><Relationship Id="rId14" Type="http://schemas.openxmlformats.org/officeDocument/2006/relationships/tags" Target="../tags/tag35.xml"/><Relationship Id="rId22"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oleObject" Target="../embeddings/oleObject49.bin"/><Relationship Id="rId2" Type="http://schemas.openxmlformats.org/officeDocument/2006/relationships/slideLayout" Target="../slideLayouts/slideLayout1.xml"/><Relationship Id="rId1" Type="http://schemas.openxmlformats.org/officeDocument/2006/relationships/tags" Target="../tags/tag540.xml"/><Relationship Id="rId4" Type="http://schemas.openxmlformats.org/officeDocument/2006/relationships/image" Target="../media/image1.emf"/></Relationships>
</file>

<file path=ppt/slides/_rels/slide41.xml.rels><?xml version="1.0" encoding="UTF-8" standalone="yes"?>
<Relationships xmlns="http://schemas.openxmlformats.org/package/2006/relationships"><Relationship Id="rId8" Type="http://schemas.openxmlformats.org/officeDocument/2006/relationships/tags" Target="../tags/tag548.xml"/><Relationship Id="rId3" Type="http://schemas.openxmlformats.org/officeDocument/2006/relationships/tags" Target="../tags/tag543.xml"/><Relationship Id="rId7" Type="http://schemas.openxmlformats.org/officeDocument/2006/relationships/tags" Target="../tags/tag547.xml"/><Relationship Id="rId12" Type="http://schemas.openxmlformats.org/officeDocument/2006/relationships/image" Target="../media/image11.emf"/><Relationship Id="rId2" Type="http://schemas.openxmlformats.org/officeDocument/2006/relationships/tags" Target="../tags/tag542.xml"/><Relationship Id="rId1" Type="http://schemas.openxmlformats.org/officeDocument/2006/relationships/tags" Target="../tags/tag541.xml"/><Relationship Id="rId6" Type="http://schemas.openxmlformats.org/officeDocument/2006/relationships/tags" Target="../tags/tag546.xml"/><Relationship Id="rId11" Type="http://schemas.openxmlformats.org/officeDocument/2006/relationships/oleObject" Target="../embeddings/oleObject50.bin"/><Relationship Id="rId5" Type="http://schemas.openxmlformats.org/officeDocument/2006/relationships/tags" Target="../tags/tag545.xml"/><Relationship Id="rId10" Type="http://schemas.openxmlformats.org/officeDocument/2006/relationships/notesSlide" Target="../notesSlides/notesSlide29.xml"/><Relationship Id="rId4" Type="http://schemas.openxmlformats.org/officeDocument/2006/relationships/tags" Target="../tags/tag544.xml"/><Relationship Id="rId9"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8" Type="http://schemas.openxmlformats.org/officeDocument/2006/relationships/tags" Target="../tags/tag556.xml"/><Relationship Id="rId3" Type="http://schemas.openxmlformats.org/officeDocument/2006/relationships/tags" Target="../tags/tag551.xml"/><Relationship Id="rId7" Type="http://schemas.openxmlformats.org/officeDocument/2006/relationships/tags" Target="../tags/tag555.xml"/><Relationship Id="rId12" Type="http://schemas.openxmlformats.org/officeDocument/2006/relationships/image" Target="../media/image11.emf"/><Relationship Id="rId2" Type="http://schemas.openxmlformats.org/officeDocument/2006/relationships/tags" Target="../tags/tag550.xml"/><Relationship Id="rId1" Type="http://schemas.openxmlformats.org/officeDocument/2006/relationships/tags" Target="../tags/tag549.xml"/><Relationship Id="rId6" Type="http://schemas.openxmlformats.org/officeDocument/2006/relationships/tags" Target="../tags/tag554.xml"/><Relationship Id="rId11" Type="http://schemas.openxmlformats.org/officeDocument/2006/relationships/oleObject" Target="../embeddings/oleObject51.bin"/><Relationship Id="rId5" Type="http://schemas.openxmlformats.org/officeDocument/2006/relationships/tags" Target="../tags/tag553.xml"/><Relationship Id="rId10" Type="http://schemas.openxmlformats.org/officeDocument/2006/relationships/notesSlide" Target="../notesSlides/notesSlide30.xml"/><Relationship Id="rId4" Type="http://schemas.openxmlformats.org/officeDocument/2006/relationships/tags" Target="../tags/tag552.xml"/><Relationship Id="rId9"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tags" Target="../tags/tag559.xml"/><Relationship Id="rId7" Type="http://schemas.openxmlformats.org/officeDocument/2006/relationships/image" Target="../media/image21.emf"/><Relationship Id="rId2" Type="http://schemas.openxmlformats.org/officeDocument/2006/relationships/tags" Target="../tags/tag558.xml"/><Relationship Id="rId1" Type="http://schemas.openxmlformats.org/officeDocument/2006/relationships/tags" Target="../tags/tag557.xml"/><Relationship Id="rId6" Type="http://schemas.openxmlformats.org/officeDocument/2006/relationships/oleObject" Target="../embeddings/oleObject52.bin"/><Relationship Id="rId5" Type="http://schemas.openxmlformats.org/officeDocument/2006/relationships/notesSlide" Target="../notesSlides/notesSlide31.xml"/><Relationship Id="rId4"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3" Type="http://schemas.openxmlformats.org/officeDocument/2006/relationships/tags" Target="../tags/tag562.xml"/><Relationship Id="rId7" Type="http://schemas.openxmlformats.org/officeDocument/2006/relationships/image" Target="../media/image21.emf"/><Relationship Id="rId2" Type="http://schemas.openxmlformats.org/officeDocument/2006/relationships/tags" Target="../tags/tag561.xml"/><Relationship Id="rId1" Type="http://schemas.openxmlformats.org/officeDocument/2006/relationships/tags" Target="../tags/tag560.xml"/><Relationship Id="rId6" Type="http://schemas.openxmlformats.org/officeDocument/2006/relationships/oleObject" Target="../embeddings/oleObject53.bin"/><Relationship Id="rId5" Type="http://schemas.openxmlformats.org/officeDocument/2006/relationships/notesSlide" Target="../notesSlides/notesSlide32.xml"/><Relationship Id="rId4"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65.xml"/><Relationship Id="rId7" Type="http://schemas.openxmlformats.org/officeDocument/2006/relationships/oleObject" Target="../embeddings/oleObject54.bin"/><Relationship Id="rId2" Type="http://schemas.openxmlformats.org/officeDocument/2006/relationships/tags" Target="../tags/tag564.xml"/><Relationship Id="rId1" Type="http://schemas.openxmlformats.org/officeDocument/2006/relationships/tags" Target="../tags/tag563.xml"/><Relationship Id="rId6" Type="http://schemas.openxmlformats.org/officeDocument/2006/relationships/notesSlide" Target="../notesSlides/notesSlide33.xml"/><Relationship Id="rId5" Type="http://schemas.openxmlformats.org/officeDocument/2006/relationships/slideLayout" Target="../slideLayouts/slideLayout8.xml"/><Relationship Id="rId4" Type="http://schemas.openxmlformats.org/officeDocument/2006/relationships/tags" Target="../tags/tag566.xml"/><Relationship Id="rId9" Type="http://schemas.openxmlformats.org/officeDocument/2006/relationships/image" Target="../media/image22.png"/></Relationships>
</file>

<file path=ppt/slides/_rels/slide46.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69.xml"/><Relationship Id="rId7" Type="http://schemas.openxmlformats.org/officeDocument/2006/relationships/oleObject" Target="../embeddings/oleObject55.bin"/><Relationship Id="rId2" Type="http://schemas.openxmlformats.org/officeDocument/2006/relationships/tags" Target="../tags/tag568.xml"/><Relationship Id="rId1" Type="http://schemas.openxmlformats.org/officeDocument/2006/relationships/tags" Target="../tags/tag567.xml"/><Relationship Id="rId6" Type="http://schemas.openxmlformats.org/officeDocument/2006/relationships/notesSlide" Target="../notesSlides/notesSlide34.xml"/><Relationship Id="rId5" Type="http://schemas.openxmlformats.org/officeDocument/2006/relationships/slideLayout" Target="../slideLayouts/slideLayout8.xml"/><Relationship Id="rId4" Type="http://schemas.openxmlformats.org/officeDocument/2006/relationships/tags" Target="../tags/tag570.xml"/><Relationship Id="rId9" Type="http://schemas.openxmlformats.org/officeDocument/2006/relationships/image" Target="../media/image23.png"/></Relationships>
</file>

<file path=ppt/slides/_rels/slide47.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73.xml"/><Relationship Id="rId7" Type="http://schemas.openxmlformats.org/officeDocument/2006/relationships/oleObject" Target="../embeddings/oleObject56.bin"/><Relationship Id="rId2" Type="http://schemas.openxmlformats.org/officeDocument/2006/relationships/tags" Target="../tags/tag572.xml"/><Relationship Id="rId1" Type="http://schemas.openxmlformats.org/officeDocument/2006/relationships/tags" Target="../tags/tag571.xml"/><Relationship Id="rId6" Type="http://schemas.openxmlformats.org/officeDocument/2006/relationships/notesSlide" Target="../notesSlides/notesSlide35.xml"/><Relationship Id="rId5" Type="http://schemas.openxmlformats.org/officeDocument/2006/relationships/slideLayout" Target="../slideLayouts/slideLayout8.xml"/><Relationship Id="rId4" Type="http://schemas.openxmlformats.org/officeDocument/2006/relationships/tags" Target="../tags/tag574.xml"/><Relationship Id="rId9" Type="http://schemas.openxmlformats.org/officeDocument/2006/relationships/image" Target="../media/image24.png"/></Relationships>
</file>

<file path=ppt/slides/_rels/slide48.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77.xml"/><Relationship Id="rId7" Type="http://schemas.openxmlformats.org/officeDocument/2006/relationships/oleObject" Target="../embeddings/oleObject57.bin"/><Relationship Id="rId2" Type="http://schemas.openxmlformats.org/officeDocument/2006/relationships/tags" Target="../tags/tag576.xml"/><Relationship Id="rId1" Type="http://schemas.openxmlformats.org/officeDocument/2006/relationships/tags" Target="../tags/tag575.xml"/><Relationship Id="rId6" Type="http://schemas.openxmlformats.org/officeDocument/2006/relationships/notesSlide" Target="../notesSlides/notesSlide36.xml"/><Relationship Id="rId5" Type="http://schemas.openxmlformats.org/officeDocument/2006/relationships/slideLayout" Target="../slideLayouts/slideLayout8.xml"/><Relationship Id="rId4" Type="http://schemas.openxmlformats.org/officeDocument/2006/relationships/tags" Target="../tags/tag578.xml"/><Relationship Id="rId9" Type="http://schemas.openxmlformats.org/officeDocument/2006/relationships/image" Target="../media/image25.png"/></Relationships>
</file>

<file path=ppt/slides/_rels/slide49.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81.xml"/><Relationship Id="rId7" Type="http://schemas.openxmlformats.org/officeDocument/2006/relationships/oleObject" Target="../embeddings/oleObject58.bin"/><Relationship Id="rId2" Type="http://schemas.openxmlformats.org/officeDocument/2006/relationships/tags" Target="../tags/tag580.xml"/><Relationship Id="rId1" Type="http://schemas.openxmlformats.org/officeDocument/2006/relationships/tags" Target="../tags/tag579.xml"/><Relationship Id="rId6" Type="http://schemas.openxmlformats.org/officeDocument/2006/relationships/notesSlide" Target="../notesSlides/notesSlide37.xml"/><Relationship Id="rId5" Type="http://schemas.openxmlformats.org/officeDocument/2006/relationships/slideLayout" Target="../slideLayouts/slideLayout8.xml"/><Relationship Id="rId4" Type="http://schemas.openxmlformats.org/officeDocument/2006/relationships/tags" Target="../tags/tag582.xml"/><Relationship Id="rId9" Type="http://schemas.openxmlformats.org/officeDocument/2006/relationships/image" Target="../media/image26.png"/></Relationships>
</file>

<file path=ppt/slides/_rels/slide5.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chart" Target="../charts/chart2.xml"/><Relationship Id="rId3" Type="http://schemas.openxmlformats.org/officeDocument/2006/relationships/tags" Target="../tags/tag45.xml"/><Relationship Id="rId21" Type="http://schemas.openxmlformats.org/officeDocument/2006/relationships/tags" Target="../tags/tag63.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image" Target="../media/image1.emf"/><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oleObject" Target="../embeddings/oleObject14.bin"/><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notesSlide" Target="../notesSlides/notesSlide4.xml"/><Relationship Id="rId10" Type="http://schemas.openxmlformats.org/officeDocument/2006/relationships/tags" Target="../tags/tag52.xml"/><Relationship Id="rId19" Type="http://schemas.openxmlformats.org/officeDocument/2006/relationships/tags" Target="../tags/tag6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85.xml"/><Relationship Id="rId7" Type="http://schemas.openxmlformats.org/officeDocument/2006/relationships/oleObject" Target="../embeddings/oleObject59.bin"/><Relationship Id="rId2" Type="http://schemas.openxmlformats.org/officeDocument/2006/relationships/tags" Target="../tags/tag584.xml"/><Relationship Id="rId1" Type="http://schemas.openxmlformats.org/officeDocument/2006/relationships/tags" Target="../tags/tag583.xml"/><Relationship Id="rId6" Type="http://schemas.openxmlformats.org/officeDocument/2006/relationships/notesSlide" Target="../notesSlides/notesSlide38.xml"/><Relationship Id="rId5" Type="http://schemas.openxmlformats.org/officeDocument/2006/relationships/slideLayout" Target="../slideLayouts/slideLayout8.xml"/><Relationship Id="rId4" Type="http://schemas.openxmlformats.org/officeDocument/2006/relationships/tags" Target="../tags/tag586.xml"/><Relationship Id="rId9" Type="http://schemas.openxmlformats.org/officeDocument/2006/relationships/image" Target="../media/image27.jpeg"/></Relationships>
</file>

<file path=ppt/slides/_rels/slide51.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89.xml"/><Relationship Id="rId7" Type="http://schemas.openxmlformats.org/officeDocument/2006/relationships/oleObject" Target="../embeddings/oleObject60.bin"/><Relationship Id="rId2" Type="http://schemas.openxmlformats.org/officeDocument/2006/relationships/tags" Target="../tags/tag588.xml"/><Relationship Id="rId1" Type="http://schemas.openxmlformats.org/officeDocument/2006/relationships/tags" Target="../tags/tag587.xml"/><Relationship Id="rId6" Type="http://schemas.openxmlformats.org/officeDocument/2006/relationships/notesSlide" Target="../notesSlides/notesSlide39.xml"/><Relationship Id="rId5" Type="http://schemas.openxmlformats.org/officeDocument/2006/relationships/slideLayout" Target="../slideLayouts/slideLayout8.xml"/><Relationship Id="rId4" Type="http://schemas.openxmlformats.org/officeDocument/2006/relationships/tags" Target="../tags/tag590.xml"/><Relationship Id="rId9" Type="http://schemas.openxmlformats.org/officeDocument/2006/relationships/image" Target="../media/image28.png"/></Relationships>
</file>

<file path=ppt/slides/_rels/slide52.xml.rels><?xml version="1.0" encoding="UTF-8" standalone="yes"?>
<Relationships xmlns="http://schemas.openxmlformats.org/package/2006/relationships"><Relationship Id="rId8" Type="http://schemas.openxmlformats.org/officeDocument/2006/relationships/image" Target="../media/image21.emf"/><Relationship Id="rId3" Type="http://schemas.openxmlformats.org/officeDocument/2006/relationships/tags" Target="../tags/tag593.xml"/><Relationship Id="rId7" Type="http://schemas.openxmlformats.org/officeDocument/2006/relationships/oleObject" Target="../embeddings/oleObject61.bin"/><Relationship Id="rId2" Type="http://schemas.openxmlformats.org/officeDocument/2006/relationships/tags" Target="../tags/tag592.xml"/><Relationship Id="rId1" Type="http://schemas.openxmlformats.org/officeDocument/2006/relationships/tags" Target="../tags/tag591.xml"/><Relationship Id="rId6" Type="http://schemas.openxmlformats.org/officeDocument/2006/relationships/notesSlide" Target="../notesSlides/notesSlide40.xml"/><Relationship Id="rId5" Type="http://schemas.openxmlformats.org/officeDocument/2006/relationships/slideLayout" Target="../slideLayouts/slideLayout8.xml"/><Relationship Id="rId4" Type="http://schemas.openxmlformats.org/officeDocument/2006/relationships/tags" Target="../tags/tag594.xml"/><Relationship Id="rId9" Type="http://schemas.openxmlformats.org/officeDocument/2006/relationships/image" Target="../media/image29.png"/></Relationships>
</file>

<file path=ppt/slides/_rels/slide53.xml.rels><?xml version="1.0" encoding="UTF-8" standalone="yes"?>
<Relationships xmlns="http://schemas.openxmlformats.org/package/2006/relationships"><Relationship Id="rId3" Type="http://schemas.openxmlformats.org/officeDocument/2006/relationships/tags" Target="../tags/tag597.xml"/><Relationship Id="rId2" Type="http://schemas.openxmlformats.org/officeDocument/2006/relationships/tags" Target="../tags/tag596.xml"/><Relationship Id="rId1" Type="http://schemas.openxmlformats.org/officeDocument/2006/relationships/tags" Target="../tags/tag595.xml"/><Relationship Id="rId6" Type="http://schemas.openxmlformats.org/officeDocument/2006/relationships/image" Target="../media/image16.emf"/><Relationship Id="rId5" Type="http://schemas.openxmlformats.org/officeDocument/2006/relationships/oleObject" Target="../embeddings/oleObject62.bin"/><Relationship Id="rId4"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tags" Target="../tags/tag600.xml"/><Relationship Id="rId2" Type="http://schemas.openxmlformats.org/officeDocument/2006/relationships/tags" Target="../tags/tag599.xml"/><Relationship Id="rId1" Type="http://schemas.openxmlformats.org/officeDocument/2006/relationships/tags" Target="../tags/tag598.xml"/><Relationship Id="rId4" Type="http://schemas.openxmlformats.org/officeDocument/2006/relationships/slideLayout" Target="../slideLayouts/slideLayout51.xml"/></Relationships>
</file>

<file path=ppt/slides/_rels/slide55.xml.rels><?xml version="1.0" encoding="UTF-8" standalone="yes"?>
<Relationships xmlns="http://schemas.openxmlformats.org/package/2006/relationships"><Relationship Id="rId3" Type="http://schemas.openxmlformats.org/officeDocument/2006/relationships/tags" Target="../tags/tag603.xml"/><Relationship Id="rId2" Type="http://schemas.openxmlformats.org/officeDocument/2006/relationships/tags" Target="../tags/tag602.xml"/><Relationship Id="rId1" Type="http://schemas.openxmlformats.org/officeDocument/2006/relationships/tags" Target="../tags/tag601.xml"/><Relationship Id="rId4" Type="http://schemas.openxmlformats.org/officeDocument/2006/relationships/slideLayout" Target="../slideLayouts/slideLayout51.xml"/></Relationships>
</file>

<file path=ppt/slides/_rels/slide56.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51.xml"/></Relationships>
</file>

<file path=ppt/slides/_rels/slide6.xml.rels><?xml version="1.0" encoding="UTF-8" standalone="yes"?>
<Relationships xmlns="http://schemas.openxmlformats.org/package/2006/relationships"><Relationship Id="rId13" Type="http://schemas.openxmlformats.org/officeDocument/2006/relationships/tags" Target="../tags/tag76.xml"/><Relationship Id="rId18" Type="http://schemas.openxmlformats.org/officeDocument/2006/relationships/tags" Target="../tags/tag81.xml"/><Relationship Id="rId26" Type="http://schemas.openxmlformats.org/officeDocument/2006/relationships/tags" Target="../tags/tag89.xml"/><Relationship Id="rId39" Type="http://schemas.openxmlformats.org/officeDocument/2006/relationships/tags" Target="../tags/tag102.xml"/><Relationship Id="rId21" Type="http://schemas.openxmlformats.org/officeDocument/2006/relationships/tags" Target="../tags/tag84.xml"/><Relationship Id="rId34" Type="http://schemas.openxmlformats.org/officeDocument/2006/relationships/tags" Target="../tags/tag97.xml"/><Relationship Id="rId42" Type="http://schemas.openxmlformats.org/officeDocument/2006/relationships/notesSlide" Target="../notesSlides/notesSlide5.xml"/><Relationship Id="rId7" Type="http://schemas.openxmlformats.org/officeDocument/2006/relationships/tags" Target="../tags/tag70.xml"/><Relationship Id="rId2" Type="http://schemas.openxmlformats.org/officeDocument/2006/relationships/tags" Target="../tags/tag65.xml"/><Relationship Id="rId16" Type="http://schemas.openxmlformats.org/officeDocument/2006/relationships/tags" Target="../tags/tag79.xml"/><Relationship Id="rId29" Type="http://schemas.openxmlformats.org/officeDocument/2006/relationships/tags" Target="../tags/tag92.xml"/><Relationship Id="rId1" Type="http://schemas.openxmlformats.org/officeDocument/2006/relationships/tags" Target="../tags/tag64.xml"/><Relationship Id="rId6" Type="http://schemas.openxmlformats.org/officeDocument/2006/relationships/tags" Target="../tags/tag69.xml"/><Relationship Id="rId11" Type="http://schemas.openxmlformats.org/officeDocument/2006/relationships/tags" Target="../tags/tag74.xml"/><Relationship Id="rId24" Type="http://schemas.openxmlformats.org/officeDocument/2006/relationships/tags" Target="../tags/tag87.xml"/><Relationship Id="rId32" Type="http://schemas.openxmlformats.org/officeDocument/2006/relationships/tags" Target="../tags/tag95.xml"/><Relationship Id="rId37" Type="http://schemas.openxmlformats.org/officeDocument/2006/relationships/tags" Target="../tags/tag100.xml"/><Relationship Id="rId40" Type="http://schemas.openxmlformats.org/officeDocument/2006/relationships/tags" Target="../tags/tag103.xml"/><Relationship Id="rId45" Type="http://schemas.openxmlformats.org/officeDocument/2006/relationships/chart" Target="../charts/chart3.xml"/><Relationship Id="rId5" Type="http://schemas.openxmlformats.org/officeDocument/2006/relationships/tags" Target="../tags/tag68.xml"/><Relationship Id="rId15" Type="http://schemas.openxmlformats.org/officeDocument/2006/relationships/tags" Target="../tags/tag78.xml"/><Relationship Id="rId23" Type="http://schemas.openxmlformats.org/officeDocument/2006/relationships/tags" Target="../tags/tag86.xml"/><Relationship Id="rId28" Type="http://schemas.openxmlformats.org/officeDocument/2006/relationships/tags" Target="../tags/tag91.xml"/><Relationship Id="rId36" Type="http://schemas.openxmlformats.org/officeDocument/2006/relationships/tags" Target="../tags/tag99.xml"/><Relationship Id="rId10" Type="http://schemas.openxmlformats.org/officeDocument/2006/relationships/tags" Target="../tags/tag73.xml"/><Relationship Id="rId19" Type="http://schemas.openxmlformats.org/officeDocument/2006/relationships/tags" Target="../tags/tag82.xml"/><Relationship Id="rId31" Type="http://schemas.openxmlformats.org/officeDocument/2006/relationships/tags" Target="../tags/tag94.xml"/><Relationship Id="rId44" Type="http://schemas.openxmlformats.org/officeDocument/2006/relationships/image" Target="../media/image1.emf"/><Relationship Id="rId4" Type="http://schemas.openxmlformats.org/officeDocument/2006/relationships/tags" Target="../tags/tag67.xml"/><Relationship Id="rId9" Type="http://schemas.openxmlformats.org/officeDocument/2006/relationships/tags" Target="../tags/tag72.xml"/><Relationship Id="rId14" Type="http://schemas.openxmlformats.org/officeDocument/2006/relationships/tags" Target="../tags/tag77.xml"/><Relationship Id="rId22" Type="http://schemas.openxmlformats.org/officeDocument/2006/relationships/tags" Target="../tags/tag85.xml"/><Relationship Id="rId27" Type="http://schemas.openxmlformats.org/officeDocument/2006/relationships/tags" Target="../tags/tag90.xml"/><Relationship Id="rId30" Type="http://schemas.openxmlformats.org/officeDocument/2006/relationships/tags" Target="../tags/tag93.xml"/><Relationship Id="rId35" Type="http://schemas.openxmlformats.org/officeDocument/2006/relationships/tags" Target="../tags/tag98.xml"/><Relationship Id="rId43" Type="http://schemas.openxmlformats.org/officeDocument/2006/relationships/oleObject" Target="../embeddings/oleObject15.bin"/><Relationship Id="rId8" Type="http://schemas.openxmlformats.org/officeDocument/2006/relationships/tags" Target="../tags/tag71.xml"/><Relationship Id="rId3" Type="http://schemas.openxmlformats.org/officeDocument/2006/relationships/tags" Target="../tags/tag66.xml"/><Relationship Id="rId12" Type="http://schemas.openxmlformats.org/officeDocument/2006/relationships/tags" Target="../tags/tag75.xml"/><Relationship Id="rId17" Type="http://schemas.openxmlformats.org/officeDocument/2006/relationships/tags" Target="../tags/tag80.xml"/><Relationship Id="rId25" Type="http://schemas.openxmlformats.org/officeDocument/2006/relationships/tags" Target="../tags/tag88.xml"/><Relationship Id="rId33" Type="http://schemas.openxmlformats.org/officeDocument/2006/relationships/tags" Target="../tags/tag96.xml"/><Relationship Id="rId38" Type="http://schemas.openxmlformats.org/officeDocument/2006/relationships/tags" Target="../tags/tag101.xml"/><Relationship Id="rId20" Type="http://schemas.openxmlformats.org/officeDocument/2006/relationships/tags" Target="../tags/tag83.xml"/><Relationship Id="rId4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tags" Target="../tags/tag111.xml"/><Relationship Id="rId3" Type="http://schemas.openxmlformats.org/officeDocument/2006/relationships/tags" Target="../tags/tag106.xml"/><Relationship Id="rId7" Type="http://schemas.openxmlformats.org/officeDocument/2006/relationships/tags" Target="../tags/tag110.xml"/><Relationship Id="rId12" Type="http://schemas.openxmlformats.org/officeDocument/2006/relationships/chart" Target="../charts/chart4.xml"/><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tags" Target="../tags/tag109.xml"/><Relationship Id="rId11" Type="http://schemas.openxmlformats.org/officeDocument/2006/relationships/image" Target="../media/image11.emf"/><Relationship Id="rId5" Type="http://schemas.openxmlformats.org/officeDocument/2006/relationships/tags" Target="../tags/tag108.xml"/><Relationship Id="rId10" Type="http://schemas.openxmlformats.org/officeDocument/2006/relationships/oleObject" Target="../embeddings/oleObject16.bin"/><Relationship Id="rId4" Type="http://schemas.openxmlformats.org/officeDocument/2006/relationships/tags" Target="../tags/tag107.xml"/><Relationship Id="rId9"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8" Type="http://schemas.openxmlformats.org/officeDocument/2006/relationships/tags" Target="../tags/tag119.xml"/><Relationship Id="rId13" Type="http://schemas.openxmlformats.org/officeDocument/2006/relationships/tags" Target="../tags/tag124.xml"/><Relationship Id="rId18" Type="http://schemas.openxmlformats.org/officeDocument/2006/relationships/tags" Target="../tags/tag129.xml"/><Relationship Id="rId26" Type="http://schemas.openxmlformats.org/officeDocument/2006/relationships/image" Target="../media/image11.emf"/><Relationship Id="rId3" Type="http://schemas.openxmlformats.org/officeDocument/2006/relationships/tags" Target="../tags/tag114.xml"/><Relationship Id="rId21" Type="http://schemas.openxmlformats.org/officeDocument/2006/relationships/tags" Target="../tags/tag132.xml"/><Relationship Id="rId7" Type="http://schemas.openxmlformats.org/officeDocument/2006/relationships/tags" Target="../tags/tag118.xml"/><Relationship Id="rId12" Type="http://schemas.openxmlformats.org/officeDocument/2006/relationships/tags" Target="../tags/tag123.xml"/><Relationship Id="rId17" Type="http://schemas.openxmlformats.org/officeDocument/2006/relationships/tags" Target="../tags/tag128.xml"/><Relationship Id="rId25" Type="http://schemas.openxmlformats.org/officeDocument/2006/relationships/oleObject" Target="../embeddings/oleObject17.bin"/><Relationship Id="rId2" Type="http://schemas.openxmlformats.org/officeDocument/2006/relationships/tags" Target="../tags/tag113.xml"/><Relationship Id="rId16" Type="http://schemas.openxmlformats.org/officeDocument/2006/relationships/tags" Target="../tags/tag127.xml"/><Relationship Id="rId20" Type="http://schemas.openxmlformats.org/officeDocument/2006/relationships/tags" Target="../tags/tag131.xml"/><Relationship Id="rId1" Type="http://schemas.openxmlformats.org/officeDocument/2006/relationships/tags" Target="../tags/tag112.xml"/><Relationship Id="rId6" Type="http://schemas.openxmlformats.org/officeDocument/2006/relationships/tags" Target="../tags/tag117.xml"/><Relationship Id="rId11" Type="http://schemas.openxmlformats.org/officeDocument/2006/relationships/tags" Target="../tags/tag122.xml"/><Relationship Id="rId24" Type="http://schemas.openxmlformats.org/officeDocument/2006/relationships/slideLayout" Target="../slideLayouts/slideLayout3.xml"/><Relationship Id="rId5" Type="http://schemas.openxmlformats.org/officeDocument/2006/relationships/tags" Target="../tags/tag116.xml"/><Relationship Id="rId15" Type="http://schemas.openxmlformats.org/officeDocument/2006/relationships/tags" Target="../tags/tag126.xml"/><Relationship Id="rId23" Type="http://schemas.openxmlformats.org/officeDocument/2006/relationships/tags" Target="../tags/tag134.xml"/><Relationship Id="rId10" Type="http://schemas.openxmlformats.org/officeDocument/2006/relationships/tags" Target="../tags/tag121.xml"/><Relationship Id="rId19" Type="http://schemas.openxmlformats.org/officeDocument/2006/relationships/tags" Target="../tags/tag130.xml"/><Relationship Id="rId4" Type="http://schemas.openxmlformats.org/officeDocument/2006/relationships/tags" Target="../tags/tag115.xml"/><Relationship Id="rId9" Type="http://schemas.openxmlformats.org/officeDocument/2006/relationships/tags" Target="../tags/tag120.xml"/><Relationship Id="rId14" Type="http://schemas.openxmlformats.org/officeDocument/2006/relationships/tags" Target="../tags/tag125.xml"/><Relationship Id="rId22" Type="http://schemas.openxmlformats.org/officeDocument/2006/relationships/tags" Target="../tags/tag133.xml"/><Relationship Id="rId27" Type="http://schemas.openxmlformats.org/officeDocument/2006/relationships/chart" Target="../charts/chart5.xml"/></Relationships>
</file>

<file path=ppt/slides/_rels/slide9.xml.rels><?xml version="1.0" encoding="UTF-8" standalone="yes"?>
<Relationships xmlns="http://schemas.openxmlformats.org/package/2006/relationships"><Relationship Id="rId8" Type="http://schemas.openxmlformats.org/officeDocument/2006/relationships/tags" Target="../tags/tag142.xml"/><Relationship Id="rId13" Type="http://schemas.openxmlformats.org/officeDocument/2006/relationships/tags" Target="../tags/tag147.xml"/><Relationship Id="rId18" Type="http://schemas.openxmlformats.org/officeDocument/2006/relationships/tags" Target="../tags/tag152.xml"/><Relationship Id="rId26" Type="http://schemas.openxmlformats.org/officeDocument/2006/relationships/tags" Target="../tags/tag160.xml"/><Relationship Id="rId3" Type="http://schemas.openxmlformats.org/officeDocument/2006/relationships/tags" Target="../tags/tag137.xml"/><Relationship Id="rId21" Type="http://schemas.openxmlformats.org/officeDocument/2006/relationships/tags" Target="../tags/tag155.xml"/><Relationship Id="rId7" Type="http://schemas.openxmlformats.org/officeDocument/2006/relationships/tags" Target="../tags/tag141.xml"/><Relationship Id="rId12" Type="http://schemas.openxmlformats.org/officeDocument/2006/relationships/tags" Target="../tags/tag146.xml"/><Relationship Id="rId17" Type="http://schemas.openxmlformats.org/officeDocument/2006/relationships/tags" Target="../tags/tag151.xml"/><Relationship Id="rId25" Type="http://schemas.openxmlformats.org/officeDocument/2006/relationships/tags" Target="../tags/tag159.xml"/><Relationship Id="rId2" Type="http://schemas.openxmlformats.org/officeDocument/2006/relationships/tags" Target="../tags/tag136.xml"/><Relationship Id="rId16" Type="http://schemas.openxmlformats.org/officeDocument/2006/relationships/tags" Target="../tags/tag150.xml"/><Relationship Id="rId20" Type="http://schemas.openxmlformats.org/officeDocument/2006/relationships/tags" Target="../tags/tag154.xml"/><Relationship Id="rId29" Type="http://schemas.openxmlformats.org/officeDocument/2006/relationships/oleObject" Target="../embeddings/oleObject18.bin"/><Relationship Id="rId1" Type="http://schemas.openxmlformats.org/officeDocument/2006/relationships/tags" Target="../tags/tag135.xml"/><Relationship Id="rId6" Type="http://schemas.openxmlformats.org/officeDocument/2006/relationships/tags" Target="../tags/tag140.xml"/><Relationship Id="rId11" Type="http://schemas.openxmlformats.org/officeDocument/2006/relationships/tags" Target="../tags/tag145.xml"/><Relationship Id="rId24" Type="http://schemas.openxmlformats.org/officeDocument/2006/relationships/tags" Target="../tags/tag158.xml"/><Relationship Id="rId5" Type="http://schemas.openxmlformats.org/officeDocument/2006/relationships/tags" Target="../tags/tag139.xml"/><Relationship Id="rId15" Type="http://schemas.openxmlformats.org/officeDocument/2006/relationships/tags" Target="../tags/tag149.xml"/><Relationship Id="rId23" Type="http://schemas.openxmlformats.org/officeDocument/2006/relationships/tags" Target="../tags/tag157.xml"/><Relationship Id="rId28" Type="http://schemas.openxmlformats.org/officeDocument/2006/relationships/notesSlide" Target="../notesSlides/notesSlide6.xml"/><Relationship Id="rId10" Type="http://schemas.openxmlformats.org/officeDocument/2006/relationships/tags" Target="../tags/tag144.xml"/><Relationship Id="rId19" Type="http://schemas.openxmlformats.org/officeDocument/2006/relationships/tags" Target="../tags/tag153.xml"/><Relationship Id="rId31" Type="http://schemas.openxmlformats.org/officeDocument/2006/relationships/chart" Target="../charts/chart6.xml"/><Relationship Id="rId4" Type="http://schemas.openxmlformats.org/officeDocument/2006/relationships/tags" Target="../tags/tag138.xml"/><Relationship Id="rId9" Type="http://schemas.openxmlformats.org/officeDocument/2006/relationships/tags" Target="../tags/tag143.xml"/><Relationship Id="rId14" Type="http://schemas.openxmlformats.org/officeDocument/2006/relationships/tags" Target="../tags/tag148.xml"/><Relationship Id="rId22" Type="http://schemas.openxmlformats.org/officeDocument/2006/relationships/tags" Target="../tags/tag156.xml"/><Relationship Id="rId27" Type="http://schemas.openxmlformats.org/officeDocument/2006/relationships/slideLayout" Target="../slideLayouts/slideLayout2.xml"/><Relationship Id="rId30"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对象 2" hidden="1">
            <a:extLst>
              <a:ext uri="{FF2B5EF4-FFF2-40B4-BE49-F238E27FC236}">
                <a16:creationId xmlns:a16="http://schemas.microsoft.com/office/drawing/2014/main" id="{F5AF64BC-2596-477F-BC48-F387888A4646}"/>
              </a:ext>
            </a:extLst>
          </p:cNvPr>
          <p:cNvGraphicFramePr>
            <a:graphicFrameLocks/>
          </p:cNvGraphicFramePr>
          <p:nvPr>
            <p:custDataLst>
              <p:tags r:id="rId1"/>
            </p:custDataLst>
            <p:extLst>
              <p:ext uri="{D42A27DB-BD31-4B8C-83A1-F6EECF244321}">
                <p14:modId xmlns:p14="http://schemas.microsoft.com/office/powerpoint/2010/main" val="26275216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 imgW="347" imgH="348" progId="TCLayout.ActiveDocument.1">
                  <p:embed/>
                </p:oleObj>
              </mc:Choice>
              <mc:Fallback>
                <p:oleObj name="think-cell 幻灯片" r:id="rId4" imgW="347" imgH="348" progId="TCLayout.ActiveDocument.1">
                  <p:embed/>
                  <p:pic>
                    <p:nvPicPr>
                      <p:cNvPr id="3" name="对象 2" hidden="1">
                        <a:extLst>
                          <a:ext uri="{FF2B5EF4-FFF2-40B4-BE49-F238E27FC236}">
                            <a16:creationId xmlns:a16="http://schemas.microsoft.com/office/drawing/2014/main" id="{F5AF64BC-2596-477F-BC48-F387888A4646}"/>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2" name="矩形 1" hidden="1">
            <a:extLst>
              <a:ext uri="{FF2B5EF4-FFF2-40B4-BE49-F238E27FC236}">
                <a16:creationId xmlns:a16="http://schemas.microsoft.com/office/drawing/2014/main" id="{E8B5DDE4-B76B-442C-9441-1C6E1461187E}"/>
              </a:ext>
            </a:extLst>
          </p:cNvPr>
          <p:cNvSpPr/>
          <p:nvPr>
            <p:custDataLst>
              <p:tags r:id="rId2"/>
            </p:custDataLst>
          </p:nvPr>
        </p:nvSpPr>
        <p:spPr>
          <a:xfrm>
            <a:off x="0" y="0"/>
            <a:ext cx="158750" cy="158750"/>
          </a:xfrm>
          <a:prstGeom prst="rect">
            <a:avLst/>
          </a:prstGeom>
        </p:spPr>
        <p:style>
          <a:lnRef idx="1">
            <a:schemeClr val="accent1"/>
          </a:lnRef>
          <a:fillRef idx="3">
            <a:schemeClr val="accent1"/>
          </a:fillRef>
          <a:effectRef idx="2">
            <a:schemeClr val="accent1"/>
          </a:effectRef>
          <a:fontRef idx="minor">
            <a:schemeClr val="lt1"/>
          </a:fontRef>
        </p:style>
        <p:txBody>
          <a:bodyPr wrap="none" lIns="0" tIns="0" rIns="0" bIns="0" numCol="1" spcCol="0"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altLang="zh-CN" sz="31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9" name="Rectangle 3"/>
          <p:cNvSpPr txBox="1">
            <a:spLocks noChangeArrowheads="1"/>
          </p:cNvSpPr>
          <p:nvPr/>
        </p:nvSpPr>
        <p:spPr bwMode="gray">
          <a:xfrm>
            <a:off x="0" y="2780928"/>
            <a:ext cx="9144000" cy="511629"/>
          </a:xfrm>
          <a:prstGeom prst="rect">
            <a:avLst/>
          </a:prstGeom>
        </p:spPr>
        <p:txBody>
          <a:bodyPr/>
          <a:lstStyle>
            <a:lvl1pPr marL="342900" indent="-342900" algn="ctr" defTabSz="457200" rtl="0" eaLnBrk="0" fontAlgn="base" hangingPunct="0">
              <a:spcBef>
                <a:spcPct val="20000"/>
              </a:spcBef>
              <a:spcAft>
                <a:spcPct val="0"/>
              </a:spcAft>
              <a:buFont typeface="Arial" pitchFamily="34" charset="0"/>
              <a:defRPr sz="3200" kern="1200">
                <a:solidFill>
                  <a:schemeClr val="tx1"/>
                </a:solidFill>
                <a:latin typeface="+mn-lt"/>
                <a:ea typeface="+mn-ea"/>
                <a:cs typeface="+mn-cs"/>
              </a:defRPr>
            </a:lvl1pPr>
            <a:lvl2pPr marL="457200" algn="ctr" defTabSz="457200" rtl="0" eaLnBrk="0" fontAlgn="base" hangingPunct="0">
              <a:spcBef>
                <a:spcPct val="20000"/>
              </a:spcBef>
              <a:spcAft>
                <a:spcPct val="0"/>
              </a:spcAft>
              <a:buFont typeface="Arial" pitchFamily="34" charset="0"/>
              <a:defRPr sz="2800" kern="1200">
                <a:solidFill>
                  <a:schemeClr val="tx1"/>
                </a:solidFill>
                <a:latin typeface="+mn-lt"/>
                <a:ea typeface="+mn-ea"/>
                <a:cs typeface="+mn-cs"/>
              </a:defRPr>
            </a:lvl2pPr>
            <a:lvl3pPr marL="914400" algn="ctr" defTabSz="457200" rtl="0" eaLnBrk="0" fontAlgn="base" hangingPunct="0">
              <a:spcBef>
                <a:spcPct val="20000"/>
              </a:spcBef>
              <a:spcAft>
                <a:spcPct val="0"/>
              </a:spcAft>
              <a:buFont typeface="Arial" pitchFamily="34" charset="0"/>
              <a:defRPr sz="2400" kern="1200">
                <a:solidFill>
                  <a:schemeClr val="tx1"/>
                </a:solidFill>
                <a:latin typeface="+mn-lt"/>
                <a:ea typeface="+mn-ea"/>
                <a:cs typeface="+mn-cs"/>
              </a:defRPr>
            </a:lvl3pPr>
            <a:lvl4pPr marL="13716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4pPr>
            <a:lvl5pPr marL="1828800" algn="ctr" defTabSz="457200" rtl="0" eaLnBrk="0" fontAlgn="base" hangingPunct="0">
              <a:spcBef>
                <a:spcPct val="20000"/>
              </a:spcBef>
              <a:spcAft>
                <a:spcPct val="0"/>
              </a:spcAft>
              <a:buFont typeface="Arial" pitchFamily="34" charset="0"/>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kumimoji="0" lang="en-US" altLang="zh-CN" sz="1800" b="1" i="0" u="none" strike="noStrike" kern="1200" cap="none" spc="0" normalizeH="0" baseline="0" noProof="0" dirty="0">
                <a:ln>
                  <a:noFill/>
                </a:ln>
                <a:solidFill>
                  <a:srgbClr val="FFFFFF"/>
                </a:solidFill>
                <a:effectLst/>
                <a:uLnTx/>
                <a:uFillTx/>
                <a:latin typeface="Arial"/>
                <a:ea typeface="Microsoft YaHei" panose="020B0503020204020204" pitchFamily="34" charset="-122"/>
                <a:cs typeface="+mn-cs"/>
              </a:rPr>
              <a:t>Confidential for</a:t>
            </a: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endParaRPr kumimoji="0" lang="en-US" altLang="zh-CN" sz="1800" b="1" i="0" u="none" strike="noStrike" kern="1200" cap="none" spc="0" normalizeH="0" baseline="0" noProof="0" dirty="0">
              <a:ln>
                <a:noFill/>
              </a:ln>
              <a:solidFill>
                <a:srgbClr val="FFFFFF"/>
              </a:solidFill>
              <a:effectLst/>
              <a:uLnTx/>
              <a:uFillTx/>
              <a:latin typeface="Arial"/>
              <a:ea typeface="Microsoft YaHei" panose="020B0503020204020204" pitchFamily="34" charset="-122"/>
              <a:cs typeface="+mn-cs"/>
            </a:endParaRPr>
          </a:p>
          <a:p>
            <a:pPr marL="0" marR="0" lvl="0" indent="0" algn="ctr" defTabSz="457200" rtl="0" eaLnBrk="1" fontAlgn="base" latinLnBrk="0" hangingPunct="1">
              <a:lnSpc>
                <a:spcPct val="100000"/>
              </a:lnSpc>
              <a:spcBef>
                <a:spcPct val="20000"/>
              </a:spcBef>
              <a:spcAft>
                <a:spcPct val="0"/>
              </a:spcAft>
              <a:buClrTx/>
              <a:buSzTx/>
              <a:buFont typeface="Arial" pitchFamily="34" charset="0"/>
              <a:buNone/>
              <a:tabLst/>
              <a:defRPr/>
            </a:pPr>
            <a:r>
              <a:rPr lang="en-US" altLang="zh-CN" sz="2000" b="1" i="1" dirty="0">
                <a:solidFill>
                  <a:srgbClr val="FFFFFF"/>
                </a:solidFill>
                <a:latin typeface="Arial"/>
                <a:ea typeface="Microsoft YaHei" panose="020B0503020204020204" pitchFamily="34" charset="-122"/>
              </a:rPr>
              <a:t>Great Rich Technologies Limited</a:t>
            </a:r>
            <a:endParaRPr kumimoji="0" lang="en-US" altLang="zh-CN" sz="2000" b="1" i="1" u="none" strike="noStrike" kern="1200" cap="none" spc="0" normalizeH="0" baseline="0" noProof="0" dirty="0">
              <a:ln>
                <a:noFill/>
              </a:ln>
              <a:solidFill>
                <a:srgbClr val="FFFFFF"/>
              </a:solidFill>
              <a:effectLst/>
              <a:uLnTx/>
              <a:uFillTx/>
              <a:latin typeface="Arial"/>
              <a:ea typeface="Microsoft YaHei" panose="020B0503020204020204" pitchFamily="34" charset="-122"/>
              <a:cs typeface="+mn-cs"/>
            </a:endParaRPr>
          </a:p>
        </p:txBody>
      </p:sp>
      <p:sp>
        <p:nvSpPr>
          <p:cNvPr id="14" name="Title 1"/>
          <p:cNvSpPr>
            <a:spLocks noGrp="1"/>
          </p:cNvSpPr>
          <p:nvPr>
            <p:ph type="title"/>
          </p:nvPr>
        </p:nvSpPr>
        <p:spPr>
          <a:xfrm>
            <a:off x="250825" y="914400"/>
            <a:ext cx="8642349" cy="1447800"/>
          </a:xfrm>
        </p:spPr>
        <p:txBody>
          <a:bodyPr vert="horz" wrap="square" lIns="91440" tIns="45720" rIns="91440" bIns="45720" numCol="1" anchor="t" anchorCtr="0" compatLnSpc="1">
            <a:prstTxWarp prst="textNoShape">
              <a:avLst/>
            </a:prstTxWarp>
            <a:normAutofit fontScale="90000"/>
          </a:bodyPr>
          <a:lstStyle/>
          <a:p>
            <a:pPr>
              <a:defRPr/>
            </a:pPr>
            <a:br>
              <a:rPr lang="en-US" altLang="zh-CN" sz="2400" dirty="0">
                <a:effectLst>
                  <a:outerShdw blurRad="38100" dist="38100" dir="2700000" algn="tl">
                    <a:srgbClr val="C0C0C0"/>
                  </a:outerShdw>
                </a:effectLst>
                <a:latin typeface="Arial" pitchFamily="34" charset="0"/>
                <a:ea typeface="宋体" pitchFamily="2" charset="-122"/>
                <a:cs typeface="Arial" pitchFamily="34" charset="0"/>
              </a:rPr>
            </a:br>
            <a:r>
              <a:rPr lang="en-US" altLang="zh-CN" sz="3100" dirty="0">
                <a:effectLst/>
                <a:latin typeface="Arial" pitchFamily="34" charset="0"/>
                <a:ea typeface="宋体" pitchFamily="2" charset="-122"/>
                <a:cs typeface="Arial" pitchFamily="34" charset="0"/>
              </a:rPr>
              <a:t>Independent Market Research for</a:t>
            </a:r>
            <a:br>
              <a:rPr lang="en-US" altLang="zh-CN" sz="3100" dirty="0">
                <a:effectLst/>
                <a:latin typeface="Arial" pitchFamily="34" charset="0"/>
                <a:ea typeface="宋体" pitchFamily="2" charset="-122"/>
                <a:cs typeface="Arial" pitchFamily="34" charset="0"/>
              </a:rPr>
            </a:br>
            <a:r>
              <a:rPr lang="en-US" altLang="zh-CN" sz="3100" dirty="0">
                <a:ea typeface="宋体" pitchFamily="2" charset="-122"/>
              </a:rPr>
              <a:t>China’s Functional Coating Composite Materials Industry</a:t>
            </a:r>
            <a:endParaRPr lang="en-US" altLang="zh-CN" sz="4000" dirty="0">
              <a:effectLst>
                <a:outerShdw blurRad="38100" dist="38100" dir="2700000" algn="tl">
                  <a:srgbClr val="C0C0C0"/>
                </a:outerShdw>
              </a:effectLst>
              <a:latin typeface="Arial" pitchFamily="34" charset="0"/>
              <a:ea typeface="宋体" pitchFamily="2" charset="-122"/>
              <a:cs typeface="Arial" pitchFamily="34" charset="0"/>
            </a:endParaRPr>
          </a:p>
        </p:txBody>
      </p:sp>
      <p:sp>
        <p:nvSpPr>
          <p:cNvPr id="15" name="副标题 1"/>
          <p:cNvSpPr txBox="1">
            <a:spLocks/>
          </p:cNvSpPr>
          <p:nvPr/>
        </p:nvSpPr>
        <p:spPr bwMode="white">
          <a:xfrm>
            <a:off x="-1" y="4628924"/>
            <a:ext cx="9143999" cy="110433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0" indent="0" algn="ctr" rtl="0" eaLnBrk="0" fontAlgn="base" hangingPunct="0">
              <a:lnSpc>
                <a:spcPct val="125000"/>
              </a:lnSpc>
              <a:spcBef>
                <a:spcPct val="18000"/>
              </a:spcBef>
              <a:spcAft>
                <a:spcPct val="18000"/>
              </a:spcAft>
              <a:buSzPct val="75000"/>
              <a:defRPr sz="2200">
                <a:solidFill>
                  <a:srgbClr val="17426B"/>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a:lstStyle>
          <a:p>
            <a:pPr marL="0" marR="0" lvl="0" indent="0" algn="ctr" defTabSz="914400" rtl="0" eaLnBrk="0" fontAlgn="base" latinLnBrk="0" hangingPunct="0">
              <a:lnSpc>
                <a:spcPct val="100000"/>
              </a:lnSpc>
              <a:spcBef>
                <a:spcPct val="18000"/>
              </a:spcBef>
              <a:spcAft>
                <a:spcPct val="18000"/>
              </a:spcAft>
              <a:buClrTx/>
              <a:buSzPct val="75000"/>
              <a:buFontTx/>
              <a:buNone/>
              <a:tabLst/>
              <a:defRPr/>
            </a:pPr>
            <a:r>
              <a:rPr kumimoji="0" lang="en-US" altLang="zh-CN" sz="1600" b="1" i="0" u="none" strike="noStrike" kern="1200" cap="none" spc="0" normalizeH="0" baseline="0" noProof="0" dirty="0">
                <a:ln>
                  <a:noFill/>
                </a:ln>
                <a:solidFill>
                  <a:srgbClr val="FFFFFF"/>
                </a:solidFill>
                <a:effectLst/>
                <a:uLnTx/>
                <a:uFillTx/>
                <a:latin typeface="Arial"/>
                <a:ea typeface="黑体" panose="02010609060101010101" pitchFamily="49" charset="-122"/>
                <a:cs typeface="+mn-cs"/>
              </a:rPr>
              <a:t>Frost &amp; Sullivan (Beijing) Inc., Shanghai Branch Co.</a:t>
            </a:r>
          </a:p>
          <a:p>
            <a:pPr marL="0" marR="0" lvl="0" indent="0" algn="ctr" defTabSz="914400" rtl="0" eaLnBrk="0" fontAlgn="base" latinLnBrk="0" hangingPunct="0">
              <a:lnSpc>
                <a:spcPct val="100000"/>
              </a:lnSpc>
              <a:spcBef>
                <a:spcPct val="18000"/>
              </a:spcBef>
              <a:spcAft>
                <a:spcPct val="18000"/>
              </a:spcAft>
              <a:buClrTx/>
              <a:buSzPct val="75000"/>
              <a:buFontTx/>
              <a:buNone/>
              <a:tabLst/>
              <a:defRPr/>
            </a:pPr>
            <a:endParaRPr lang="en-US" altLang="zh-CN" sz="1600" b="1" dirty="0">
              <a:solidFill>
                <a:srgbClr val="FFFFFF"/>
              </a:solidFill>
              <a:latin typeface="Arial"/>
              <a:ea typeface="黑体" panose="02010609060101010101" pitchFamily="49" charset="-122"/>
            </a:endParaRPr>
          </a:p>
          <a:p>
            <a:pPr marL="0" marR="0" lvl="0" indent="0" algn="ctr" defTabSz="914400" rtl="0" eaLnBrk="0" fontAlgn="base" latinLnBrk="0" hangingPunct="0">
              <a:lnSpc>
                <a:spcPct val="100000"/>
              </a:lnSpc>
              <a:spcBef>
                <a:spcPct val="18000"/>
              </a:spcBef>
              <a:spcAft>
                <a:spcPct val="18000"/>
              </a:spcAft>
              <a:buClrTx/>
              <a:buSzPct val="75000"/>
              <a:buFontTx/>
              <a:buNone/>
              <a:tabLst/>
              <a:defRPr/>
            </a:pPr>
            <a:r>
              <a:rPr lang="en-US" altLang="zh-CN" sz="1600" b="1" dirty="0">
                <a:solidFill>
                  <a:srgbClr val="FFFFFF"/>
                </a:solidFill>
                <a:latin typeface="Arial"/>
                <a:ea typeface="黑体" panose="02010609060101010101" pitchFamily="49" charset="-122"/>
              </a:rPr>
              <a:t>June</a:t>
            </a:r>
            <a:r>
              <a:rPr kumimoji="0" lang="zh-CN" altLang="en-US" sz="1600" b="1" i="0" u="none" strike="noStrike" kern="1200" cap="none" spc="0" normalizeH="0" baseline="0" noProof="0" dirty="0">
                <a:ln>
                  <a:noFill/>
                </a:ln>
                <a:solidFill>
                  <a:srgbClr val="FFFFFF"/>
                </a:solidFill>
                <a:effectLst/>
                <a:uLnTx/>
                <a:uFillTx/>
                <a:latin typeface="Arial"/>
                <a:ea typeface="黑体" panose="02010609060101010101" pitchFamily="49" charset="-122"/>
                <a:cs typeface="+mn-cs"/>
              </a:rPr>
              <a:t> </a:t>
            </a:r>
            <a:r>
              <a:rPr kumimoji="0" lang="en-US" altLang="zh-CN" sz="1600" b="1" i="0" u="none" strike="noStrike" kern="1200" cap="none" spc="0" normalizeH="0" baseline="0" noProof="0" dirty="0">
                <a:ln>
                  <a:noFill/>
                </a:ln>
                <a:solidFill>
                  <a:srgbClr val="FFFFFF"/>
                </a:solidFill>
                <a:effectLst/>
                <a:uLnTx/>
                <a:uFillTx/>
                <a:latin typeface="Arial"/>
                <a:ea typeface="黑体" panose="02010609060101010101" pitchFamily="49" charset="-122"/>
                <a:cs typeface="+mn-cs"/>
              </a:rPr>
              <a:t>2024</a:t>
            </a:r>
          </a:p>
        </p:txBody>
      </p:sp>
      <p:sp>
        <p:nvSpPr>
          <p:cNvPr id="16" name="矩形 15"/>
          <p:cNvSpPr/>
          <p:nvPr/>
        </p:nvSpPr>
        <p:spPr>
          <a:xfrm>
            <a:off x="381000" y="5733256"/>
            <a:ext cx="8335370" cy="646331"/>
          </a:xfrm>
          <a:prstGeom prst="rect">
            <a:avLst/>
          </a:prstGeom>
        </p:spPr>
        <p:txBody>
          <a:bodyPr wrap="square">
            <a:spAutoFit/>
          </a:bodyPr>
          <a:lstStyle/>
          <a:p>
            <a:pPr marL="0" marR="0" lvl="0" indent="0" algn="just" defTabSz="914400" rtl="0" eaLnBrk="1" fontAlgn="base" latinLnBrk="0" hangingPunct="1">
              <a:lnSpc>
                <a:spcPct val="100000"/>
              </a:lnSpc>
              <a:spcBef>
                <a:spcPct val="0"/>
              </a:spcBef>
              <a:spcAft>
                <a:spcPct val="0"/>
              </a:spcAft>
              <a:buClrTx/>
              <a:buSzTx/>
              <a:buFontTx/>
              <a:buNone/>
              <a:tabLst/>
              <a:defRPr/>
            </a:pPr>
            <a:r>
              <a:rPr kumimoji="0" lang="en-US" altLang="zh-CN" sz="900" b="0" i="1" u="none" strike="noStrike" kern="1200" cap="none" spc="0" normalizeH="0" baseline="0" noProof="0" dirty="0">
                <a:ln>
                  <a:noFill/>
                </a:ln>
                <a:solidFill>
                  <a:srgbClr val="FFFFFF"/>
                </a:solidFill>
                <a:effectLst/>
                <a:uLnTx/>
                <a:uFillTx/>
                <a:latin typeface="Arial"/>
                <a:ea typeface="黑体" panose="02010609060101010101" pitchFamily="49" charset="-122"/>
                <a:cs typeface="+mn-cs"/>
              </a:rPr>
              <a:t>All the information contained herein (including without limitation data, words, charts and pictures) is the sole property of Frost &amp; Sullivan, treated as highly confidential document, unless otherwise expressly indicated the sources in the report. Should no one copy, reproduce, diffuse, publish, quote, adapt, compile all or any part of the report without the written consent of Frost &amp; Sullivan. In the event of the violation of the above stipulation, Frost &amp; Sullivan reserve the right of lodging claim against the relevant persons for all the losses and damages incurred.</a:t>
            </a:r>
            <a:endParaRPr kumimoji="0" lang="zh-CN" altLang="zh-CN" sz="900" b="0" i="1" u="none" strike="noStrike" kern="1200" cap="none" spc="0" normalizeH="0" baseline="0" noProof="0" dirty="0">
              <a:ln>
                <a:noFill/>
              </a:ln>
              <a:solidFill>
                <a:srgbClr val="FFFFFF"/>
              </a:solidFill>
              <a:effectLst/>
              <a:uLnTx/>
              <a:uFillTx/>
              <a:latin typeface="Arial"/>
              <a:ea typeface="黑体" panose="02010609060101010101" pitchFamily="49" charset="-122"/>
              <a:cs typeface="+mn-cs"/>
            </a:endParaRPr>
          </a:p>
        </p:txBody>
      </p:sp>
      <p:pic>
        <p:nvPicPr>
          <p:cNvPr id="5" name="图片 4">
            <a:extLst>
              <a:ext uri="{FF2B5EF4-FFF2-40B4-BE49-F238E27FC236}">
                <a16:creationId xmlns:a16="http://schemas.microsoft.com/office/drawing/2014/main" id="{30E42CD8-B023-AF26-C3B3-613DFAD9BDE0}"/>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8008" b="-552"/>
          <a:stretch/>
        </p:blipFill>
        <p:spPr>
          <a:xfrm>
            <a:off x="4143126" y="3793761"/>
            <a:ext cx="811117" cy="734696"/>
          </a:xfrm>
          <a:prstGeom prst="rect">
            <a:avLst/>
          </a:prstGeom>
        </p:spPr>
      </p:pic>
    </p:spTree>
    <p:extLst>
      <p:ext uri="{BB962C8B-B14F-4D97-AF65-F5344CB8AC3E}">
        <p14:creationId xmlns:p14="http://schemas.microsoft.com/office/powerpoint/2010/main" val="37366825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5084FCF0-3D0B-869C-1E0E-0DAB0A33B1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9" imgW="404" imgH="405" progId="TCLayout.ActiveDocument.1">
                  <p:embed/>
                </p:oleObj>
              </mc:Choice>
              <mc:Fallback>
                <p:oleObj name="think-cell 幻灯片" r:id="rId29" imgW="404" imgH="405" progId="TCLayout.ActiveDocument.1">
                  <p:embed/>
                  <p:pic>
                    <p:nvPicPr>
                      <p:cNvPr id="7" name="对象 6" hidden="1">
                        <a:extLst>
                          <a:ext uri="{FF2B5EF4-FFF2-40B4-BE49-F238E27FC236}">
                            <a16:creationId xmlns:a16="http://schemas.microsoft.com/office/drawing/2014/main" id="{5084FCF0-3D0B-869C-1E0E-0DAB0A33B17C}"/>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7AF91E7A-C824-FBB6-D43B-3FC083EE02B4}"/>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6A65-EE29-4C80-8963-4DFF636DED28}"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8" name="TextBox 30">
            <a:extLst>
              <a:ext uri="{FF2B5EF4-FFF2-40B4-BE49-F238E27FC236}">
                <a16:creationId xmlns:a16="http://schemas.microsoft.com/office/drawing/2014/main" id="{97160252-11C0-E418-6EE8-3A2669980880}"/>
              </a:ext>
            </a:extLst>
          </p:cNvPr>
          <p:cNvSpPr txBox="1"/>
          <p:nvPr>
            <p:custDataLst>
              <p:tags r:id="rId2"/>
            </p:custDataLst>
          </p:nvPr>
        </p:nvSpPr>
        <p:spPr>
          <a:xfrm>
            <a:off x="250825" y="1196752"/>
            <a:ext cx="8642350" cy="360000"/>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Infrastructure Investment (China), 2018 – 2028E</a:t>
            </a:r>
            <a:endParaRPr kumimoji="0" lang="zh-CN" altLang="en-US"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sp>
        <p:nvSpPr>
          <p:cNvPr id="700" name="TextBox 21">
            <a:extLst>
              <a:ext uri="{FF2B5EF4-FFF2-40B4-BE49-F238E27FC236}">
                <a16:creationId xmlns:a16="http://schemas.microsoft.com/office/drawing/2014/main" id="{B45E3638-BF38-10E4-E37E-DDC9B7522638}"/>
              </a:ext>
            </a:extLst>
          </p:cNvPr>
          <p:cNvSpPr txBox="1"/>
          <p:nvPr>
            <p:custDataLst>
              <p:tags r:id="rId3"/>
            </p:custDataLst>
          </p:nvPr>
        </p:nvSpPr>
        <p:spPr>
          <a:xfrm>
            <a:off x="286127" y="4512262"/>
            <a:ext cx="8630027" cy="1431920"/>
          </a:xfrm>
          <a:prstGeom prst="rect">
            <a:avLst/>
          </a:prstGeom>
          <a:noFill/>
        </p:spPr>
        <p:txBody>
          <a:bodyPr wrap="square" lIns="180000" tIns="180000" rIns="180000" bIns="108000" rtlCol="0" anchor="ctr">
            <a:noAutofit/>
          </a:bodyPr>
          <a:lstStyle/>
          <a:p>
            <a:pPr marL="171450" marR="0" lvl="0" indent="-171450"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zh-CN" sz="12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The infrastructure investment in China increased from RMB14,532.5 billion in 2018 to approximately RMB17,704.2 billion in 2023, representing a CAGR of 4.0%. The infrastructure investment in 2023 increased </a:t>
            </a:r>
            <a:r>
              <a:rPr lang="en-US" altLang="zh-CN" sz="1200" dirty="0">
                <a:solidFill>
                  <a:srgbClr val="214D79"/>
                </a:solidFill>
                <a:latin typeface="Arial" pitchFamily="34" charset="0"/>
                <a:ea typeface="宋体" panose="02010600030101010101" pitchFamily="2" charset="-122"/>
                <a:cs typeface="Arial" pitchFamily="34" charset="0"/>
              </a:rPr>
              <a:t>by approximately 5.9% compared to 2022. As the Chinese Government continuously stressed to speed up the progress of “New Infrastructure Construction”, which mainly consists of 5G, Ultra-high voltage, intercity high-speed railway and urban rail transit, charging piles for electric vehicles, the infrastructure investment will enter a new rapid development period. It is expected that the infrastructure investment in China will increase from RMB17,704.2 billion in 2023 to RMB20,687.5 billion by 2028, representing a CAGR of 3.2%.</a:t>
            </a:r>
          </a:p>
        </p:txBody>
      </p:sp>
      <p:graphicFrame>
        <p:nvGraphicFramePr>
          <p:cNvPr id="24" name="Chart 3">
            <a:extLst>
              <a:ext uri="{FF2B5EF4-FFF2-40B4-BE49-F238E27FC236}">
                <a16:creationId xmlns:a16="http://schemas.microsoft.com/office/drawing/2014/main" id="{04AC9100-F73F-A312-39A3-4447DD6C73D9}"/>
              </a:ext>
            </a:extLst>
          </p:cNvPr>
          <p:cNvGraphicFramePr/>
          <p:nvPr>
            <p:custDataLst>
              <p:tags r:id="rId4"/>
            </p:custDataLst>
          </p:nvPr>
        </p:nvGraphicFramePr>
        <p:xfrm>
          <a:off x="69850" y="1644650"/>
          <a:ext cx="8775700" cy="2790825"/>
        </p:xfrm>
        <a:graphic>
          <a:graphicData uri="http://schemas.openxmlformats.org/drawingml/2006/chart">
            <c:chart xmlns:c="http://schemas.openxmlformats.org/drawingml/2006/chart" xmlns:r="http://schemas.openxmlformats.org/officeDocument/2006/relationships" r:id="rId31"/>
          </a:graphicData>
        </a:graphic>
      </p:graphicFrame>
      <p:cxnSp>
        <p:nvCxnSpPr>
          <p:cNvPr id="719" name="直接连接符 718">
            <a:extLst>
              <a:ext uri="{FF2B5EF4-FFF2-40B4-BE49-F238E27FC236}">
                <a16:creationId xmlns:a16="http://schemas.microsoft.com/office/drawing/2014/main" id="{938C1E77-3C00-DA3F-C181-0AD53FC6EC7D}"/>
              </a:ext>
            </a:extLst>
          </p:cNvPr>
          <p:cNvCxnSpPr/>
          <p:nvPr>
            <p:custDataLst>
              <p:tags r:id="rId5"/>
            </p:custDataLst>
          </p:nvPr>
        </p:nvCxnSpPr>
        <p:spPr bwMode="auto">
          <a:xfrm flipV="1">
            <a:off x="1162050" y="2178051"/>
            <a:ext cx="0" cy="4429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0" name="直接连接符 719">
            <a:extLst>
              <a:ext uri="{FF2B5EF4-FFF2-40B4-BE49-F238E27FC236}">
                <a16:creationId xmlns:a16="http://schemas.microsoft.com/office/drawing/2014/main" id="{112064BB-9233-C4CA-A71D-48487622D946}"/>
              </a:ext>
            </a:extLst>
          </p:cNvPr>
          <p:cNvCxnSpPr/>
          <p:nvPr>
            <p:custDataLst>
              <p:tags r:id="rId6"/>
            </p:custDataLst>
          </p:nvPr>
        </p:nvCxnSpPr>
        <p:spPr bwMode="auto">
          <a:xfrm>
            <a:off x="1162050" y="2178050"/>
            <a:ext cx="3581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21" name="直接连接符 720">
            <a:extLst>
              <a:ext uri="{FF2B5EF4-FFF2-40B4-BE49-F238E27FC236}">
                <a16:creationId xmlns:a16="http://schemas.microsoft.com/office/drawing/2014/main" id="{2F34CA3C-6368-C324-FBC7-70121C4D6D5E}"/>
              </a:ext>
            </a:extLst>
          </p:cNvPr>
          <p:cNvCxnSpPr/>
          <p:nvPr>
            <p:custDataLst>
              <p:tags r:id="rId7"/>
            </p:custDataLst>
          </p:nvPr>
        </p:nvCxnSpPr>
        <p:spPr bwMode="auto">
          <a:xfrm>
            <a:off x="4743450" y="2178050"/>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727" name="直接连接符 726">
            <a:extLst>
              <a:ext uri="{FF2B5EF4-FFF2-40B4-BE49-F238E27FC236}">
                <a16:creationId xmlns:a16="http://schemas.microsoft.com/office/drawing/2014/main" id="{527B6A80-0D49-B871-A53D-04C84ECF45B5}"/>
              </a:ext>
            </a:extLst>
          </p:cNvPr>
          <p:cNvCxnSpPr/>
          <p:nvPr>
            <p:custDataLst>
              <p:tags r:id="rId8"/>
            </p:custDataLst>
          </p:nvPr>
        </p:nvCxnSpPr>
        <p:spPr bwMode="auto">
          <a:xfrm flipV="1">
            <a:off x="4819650" y="1903413"/>
            <a:ext cx="0" cy="42703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0" name="直接连接符 729">
            <a:extLst>
              <a:ext uri="{FF2B5EF4-FFF2-40B4-BE49-F238E27FC236}">
                <a16:creationId xmlns:a16="http://schemas.microsoft.com/office/drawing/2014/main" id="{D6FBF4E8-F6AF-603A-5B53-068597E5AE8C}"/>
              </a:ext>
            </a:extLst>
          </p:cNvPr>
          <p:cNvCxnSpPr/>
          <p:nvPr>
            <p:custDataLst>
              <p:tags r:id="rId9"/>
            </p:custDataLst>
          </p:nvPr>
        </p:nvCxnSpPr>
        <p:spPr bwMode="auto">
          <a:xfrm>
            <a:off x="4819650" y="1903413"/>
            <a:ext cx="3581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731" name="直接连接符 730">
            <a:extLst>
              <a:ext uri="{FF2B5EF4-FFF2-40B4-BE49-F238E27FC236}">
                <a16:creationId xmlns:a16="http://schemas.microsoft.com/office/drawing/2014/main" id="{7024C02C-F5D8-C152-F36E-6724700B1853}"/>
              </a:ext>
            </a:extLst>
          </p:cNvPr>
          <p:cNvCxnSpPr/>
          <p:nvPr>
            <p:custDataLst>
              <p:tags r:id="rId10"/>
            </p:custDataLst>
          </p:nvPr>
        </p:nvCxnSpPr>
        <p:spPr bwMode="auto">
          <a:xfrm>
            <a:off x="8401050" y="1903413"/>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686" name="Text Placeholder 2">
            <a:extLst>
              <a:ext uri="{FF2B5EF4-FFF2-40B4-BE49-F238E27FC236}">
                <a16:creationId xmlns:a16="http://schemas.microsoft.com/office/drawing/2014/main" id="{D6FBB97C-E301-5DA4-0806-F5C048A54D15}"/>
              </a:ext>
            </a:extLst>
          </p:cNvPr>
          <p:cNvSpPr>
            <a:spLocks noGrp="1"/>
          </p:cNvSpPr>
          <p:nvPr>
            <p:custDataLst>
              <p:tags r:id="rId11"/>
            </p:custDataLst>
          </p:nvPr>
        </p:nvSpPr>
        <p:spPr bwMode="auto">
          <a:xfrm>
            <a:off x="98742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E2552DE6-F89B-432F-95B8-A5BA8C776045}" type="datetime'''''''''''''2''''''''''''0''''1''''''''8'''''''''">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2018</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687" name="Text Placeholder 2">
            <a:extLst>
              <a:ext uri="{FF2B5EF4-FFF2-40B4-BE49-F238E27FC236}">
                <a16:creationId xmlns:a16="http://schemas.microsoft.com/office/drawing/2014/main" id="{335D0B39-5B2C-6315-F6D9-2B73D2AB54B3}"/>
              </a:ext>
            </a:extLst>
          </p:cNvPr>
          <p:cNvSpPr>
            <a:spLocks noGrp="1"/>
          </p:cNvSpPr>
          <p:nvPr>
            <p:custDataLst>
              <p:tags r:id="rId12"/>
            </p:custDataLst>
          </p:nvPr>
        </p:nvSpPr>
        <p:spPr bwMode="auto">
          <a:xfrm>
            <a:off x="171132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2A5B9EDC-39C4-4AD1-BAB0-FC3757C2A8ED}" type="datetime'''''''''''''2''0''1''''''9'''''''''">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2019</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688" name="Text Placeholder 2">
            <a:extLst>
              <a:ext uri="{FF2B5EF4-FFF2-40B4-BE49-F238E27FC236}">
                <a16:creationId xmlns:a16="http://schemas.microsoft.com/office/drawing/2014/main" id="{96509D78-36FA-33A1-0237-6AB837DC9407}"/>
              </a:ext>
            </a:extLst>
          </p:cNvPr>
          <p:cNvSpPr>
            <a:spLocks noGrp="1"/>
          </p:cNvSpPr>
          <p:nvPr>
            <p:custDataLst>
              <p:tags r:id="rId13"/>
            </p:custDataLst>
          </p:nvPr>
        </p:nvSpPr>
        <p:spPr bwMode="auto">
          <a:xfrm>
            <a:off x="243522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D4FFBD4A-4073-490E-B3AD-F4F94C0A7036}" type="datetime'''''''''''2''0''''''''''''''''''''''''''''''''2''''''''0'">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2020</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689" name="Text Placeholder 2">
            <a:extLst>
              <a:ext uri="{FF2B5EF4-FFF2-40B4-BE49-F238E27FC236}">
                <a16:creationId xmlns:a16="http://schemas.microsoft.com/office/drawing/2014/main" id="{46373045-8742-6E11-30CF-38F53390800C}"/>
              </a:ext>
            </a:extLst>
          </p:cNvPr>
          <p:cNvSpPr>
            <a:spLocks noGrp="1"/>
          </p:cNvSpPr>
          <p:nvPr>
            <p:custDataLst>
              <p:tags r:id="rId14"/>
            </p:custDataLst>
          </p:nvPr>
        </p:nvSpPr>
        <p:spPr bwMode="auto">
          <a:xfrm>
            <a:off x="315912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9A199310-80FC-408D-8835-970987E41354}" type="datetime'''''2''''''0''''''''''''''''''''''2''''''''''''''''''1'''''''">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2021</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9" name="Text Placeholder 2">
            <a:extLst>
              <a:ext uri="{FF2B5EF4-FFF2-40B4-BE49-F238E27FC236}">
                <a16:creationId xmlns:a16="http://schemas.microsoft.com/office/drawing/2014/main" id="{97563678-70DF-26EC-4975-1AAEC3F3956B}"/>
              </a:ext>
            </a:extLst>
          </p:cNvPr>
          <p:cNvSpPr>
            <a:spLocks noGrp="1"/>
          </p:cNvSpPr>
          <p:nvPr>
            <p:custDataLst>
              <p:tags r:id="rId15"/>
            </p:custDataLst>
          </p:nvPr>
        </p:nvSpPr>
        <p:spPr bwMode="auto">
          <a:xfrm>
            <a:off x="388302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3B2C83A3-7E69-4A87-9812-303CFCB6DB8D}" type="datetime'''''''''''''''''''''2''''''''''''''''''0''''2''''''''2'">
              <a:rPr kumimoji="0" lang="zh-CN" altLang="en-US" sz="12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2022</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28" name="Text Placeholder 2">
            <a:extLst>
              <a:ext uri="{FF2B5EF4-FFF2-40B4-BE49-F238E27FC236}">
                <a16:creationId xmlns:a16="http://schemas.microsoft.com/office/drawing/2014/main" id="{45123E8C-7667-3EAA-41FF-8AD810670A97}"/>
              </a:ext>
            </a:extLst>
          </p:cNvPr>
          <p:cNvSpPr>
            <a:spLocks noGrp="1"/>
          </p:cNvSpPr>
          <p:nvPr>
            <p:custDataLst>
              <p:tags r:id="rId16"/>
            </p:custDataLst>
          </p:nvPr>
        </p:nvSpPr>
        <p:spPr bwMode="auto">
          <a:xfrm>
            <a:off x="460692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A1CD0D2D-6EC1-4F54-852C-914449AC8BE7}" type="datetime'''2''''''''0''''''''''''''''''2''''''''''''''''''''''''''3'">
              <a:rPr kumimoji="0" lang="en-US" altLang="en-US" sz="12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2023</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31" name="Text Placeholder 2">
            <a:extLst>
              <a:ext uri="{FF2B5EF4-FFF2-40B4-BE49-F238E27FC236}">
                <a16:creationId xmlns:a16="http://schemas.microsoft.com/office/drawing/2014/main" id="{09E14B9F-118B-610B-B810-4032A588042B}"/>
              </a:ext>
            </a:extLst>
          </p:cNvPr>
          <p:cNvSpPr>
            <a:spLocks noGrp="1"/>
          </p:cNvSpPr>
          <p:nvPr>
            <p:custDataLst>
              <p:tags r:id="rId17"/>
            </p:custDataLst>
          </p:nvPr>
        </p:nvSpPr>
        <p:spPr bwMode="auto">
          <a:xfrm>
            <a:off x="52800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9A8F3F1A-034F-4E9F-B49E-90D65CC2BA24}" type="datetime'''2''''''''''''''''''''''''''''''0''2''''''''''''4''E'''''''''">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2024E</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672" name="Text Placeholder 2">
            <a:extLst>
              <a:ext uri="{FF2B5EF4-FFF2-40B4-BE49-F238E27FC236}">
                <a16:creationId xmlns:a16="http://schemas.microsoft.com/office/drawing/2014/main" id="{4DFC8D9E-4E40-D810-991A-557E7A9FE39F}"/>
              </a:ext>
            </a:extLst>
          </p:cNvPr>
          <p:cNvSpPr>
            <a:spLocks noGrp="1"/>
          </p:cNvSpPr>
          <p:nvPr>
            <p:custDataLst>
              <p:tags r:id="rId18"/>
            </p:custDataLst>
          </p:nvPr>
        </p:nvSpPr>
        <p:spPr bwMode="auto">
          <a:xfrm>
            <a:off x="60039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1557A798-8653-4D88-8ED2-FDF6D83D6C92}" type="datetime'2''''''''''''''''''0''''''''2''''''''''''5''''E'''''">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2025E</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673" name="Text Placeholder 2">
            <a:extLst>
              <a:ext uri="{FF2B5EF4-FFF2-40B4-BE49-F238E27FC236}">
                <a16:creationId xmlns:a16="http://schemas.microsoft.com/office/drawing/2014/main" id="{64708ED8-62E1-BF13-0A41-407EB8CF74BA}"/>
              </a:ext>
            </a:extLst>
          </p:cNvPr>
          <p:cNvSpPr>
            <a:spLocks noGrp="1"/>
          </p:cNvSpPr>
          <p:nvPr>
            <p:custDataLst>
              <p:tags r:id="rId19"/>
            </p:custDataLst>
          </p:nvPr>
        </p:nvSpPr>
        <p:spPr bwMode="auto">
          <a:xfrm>
            <a:off x="67278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759B06A4-313D-495D-A45D-19E4BD74353F}" type="datetime'2''''''0''''''''''''''2''''''''''''6''''''''''E'''''''''''''">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2026E</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674" name="Text Placeholder 2">
            <a:extLst>
              <a:ext uri="{FF2B5EF4-FFF2-40B4-BE49-F238E27FC236}">
                <a16:creationId xmlns:a16="http://schemas.microsoft.com/office/drawing/2014/main" id="{4205A0B2-0D72-24F9-F2C1-875B962A3C3D}"/>
              </a:ext>
            </a:extLst>
          </p:cNvPr>
          <p:cNvSpPr>
            <a:spLocks noGrp="1"/>
          </p:cNvSpPr>
          <p:nvPr>
            <p:custDataLst>
              <p:tags r:id="rId20"/>
            </p:custDataLst>
          </p:nvPr>
        </p:nvSpPr>
        <p:spPr bwMode="auto">
          <a:xfrm>
            <a:off x="74517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EBAA0D4B-95D3-4061-8A18-40B8EB53B427}" type="datetime'2''''''''''''02''''''''''''''''''''7''''''''''''E'''''''''''''">
              <a:rPr kumimoji="0" lang="en-US" altLang="en-US" sz="1200" b="0" i="0" u="none" strike="noStrike" kern="1200" cap="none" spc="0" normalizeH="0" baseline="0" noProof="0" smtClean="0">
                <a:ln>
                  <a:noFill/>
                </a:ln>
                <a:solidFill>
                  <a:srgbClr val="000000"/>
                </a:solidFill>
                <a:effectLst/>
                <a:uLnTx/>
                <a:uFillTx/>
                <a:latin typeface="Arial" pitchFamily="34" charset="0"/>
                <a:ea typeface="+mn-ea"/>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2027E</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690" name="Text Placeholder 2">
            <a:extLst>
              <a:ext uri="{FF2B5EF4-FFF2-40B4-BE49-F238E27FC236}">
                <a16:creationId xmlns:a16="http://schemas.microsoft.com/office/drawing/2014/main" id="{82C097AD-54E4-A607-C574-6B4CF7C4D8CD}"/>
              </a:ext>
            </a:extLst>
          </p:cNvPr>
          <p:cNvSpPr>
            <a:spLocks noGrp="1"/>
          </p:cNvSpPr>
          <p:nvPr>
            <p:custDataLst>
              <p:tags r:id="rId21"/>
            </p:custDataLst>
          </p:nvPr>
        </p:nvSpPr>
        <p:spPr bwMode="auto">
          <a:xfrm>
            <a:off x="81756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F118FB15-DD5B-4D09-AA44-C19AF7A17E8A}" type="datetime'''''''''''''''''''''''2''0''''''''''''''''2''''8''''''E'''''">
              <a:rPr kumimoji="0" lang="en-US" altLang="en-US" sz="1200" b="0" i="0" u="none" strike="noStrike" kern="1200" cap="none" spc="0" normalizeH="0" baseline="0" noProof="0" smtClean="0">
                <a:ln>
                  <a:noFill/>
                </a:ln>
                <a:solidFill>
                  <a:srgbClr val="000000"/>
                </a:solidFill>
                <a:effectLst/>
                <a:uLnTx/>
                <a:uFillTx/>
                <a:latin typeface="Arial" pitchFamily="34" charset="0"/>
                <a:ea typeface="宋体" panose="02010600030101010101" pitchFamily="2" charset="-122"/>
                <a:cs typeface="Arial"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2028E</a:t>
            </a:fld>
            <a:endParaRPr kumimoji="0" lang="en-US"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718" name="Text Placeholder 2">
            <a:extLst>
              <a:ext uri="{FF2B5EF4-FFF2-40B4-BE49-F238E27FC236}">
                <a16:creationId xmlns:a16="http://schemas.microsoft.com/office/drawing/2014/main" id="{B5A2918B-3A68-3087-770A-0A804930E050}"/>
              </a:ext>
            </a:extLst>
          </p:cNvPr>
          <p:cNvSpPr>
            <a:spLocks noGrp="1"/>
          </p:cNvSpPr>
          <p:nvPr>
            <p:custDataLst>
              <p:tags r:id="rId22"/>
            </p:custDataLst>
          </p:nvPr>
        </p:nvSpPr>
        <p:spPr bwMode="auto">
          <a:xfrm>
            <a:off x="2325688" y="2049463"/>
            <a:ext cx="1255713" cy="258763"/>
          </a:xfrm>
          <a:prstGeom prst="ellipse">
            <a:avLst/>
          </a:prstGeom>
          <a:solidFill>
            <a:schemeClr val="bg1"/>
          </a:solidFill>
          <a:ln w="9525" cmpd="sng" algn="ctr">
            <a:solidFill>
              <a:schemeClr val="tx1"/>
            </a:solidFill>
          </a:ln>
          <a:effec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CAGR:</a:t>
            </a:r>
            <a:r>
              <a:rPr kumimoji="0" lang="zh-CN" altLang="en-US" sz="1200" b="1"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 </a:t>
            </a:r>
            <a:r>
              <a:rPr kumimoji="0" lang="en-US" altLang="zh-CN" sz="1200" b="1"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4.0%</a:t>
            </a:r>
            <a:endParaRPr kumimoji="0" lang="zh-CN" altLang="en-US" sz="1200" b="1"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726" name="Text Placeholder 2">
            <a:extLst>
              <a:ext uri="{FF2B5EF4-FFF2-40B4-BE49-F238E27FC236}">
                <a16:creationId xmlns:a16="http://schemas.microsoft.com/office/drawing/2014/main" id="{1977E557-7522-E5E9-6E04-29CA0C3C61D9}"/>
              </a:ext>
            </a:extLst>
          </p:cNvPr>
          <p:cNvSpPr>
            <a:spLocks noGrp="1"/>
          </p:cNvSpPr>
          <p:nvPr>
            <p:custDataLst>
              <p:tags r:id="rId23"/>
            </p:custDataLst>
          </p:nvPr>
        </p:nvSpPr>
        <p:spPr bwMode="auto">
          <a:xfrm>
            <a:off x="5983288" y="1774825"/>
            <a:ext cx="1255713" cy="258763"/>
          </a:xfrm>
          <a:prstGeom prst="ellipse">
            <a:avLst/>
          </a:prstGeom>
          <a:solidFill>
            <a:schemeClr val="bg1"/>
          </a:solidFill>
          <a:ln w="9525" cmpd="sng" algn="ctr">
            <a:solidFill>
              <a:schemeClr val="tx1"/>
            </a:solidFill>
          </a:ln>
          <a:effec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en-US" sz="1200" b="1" i="0" u="none" strike="noStrike" kern="1200" cap="none" spc="0" normalizeH="0" baseline="0" noProof="0" dirty="0">
                <a:ln>
                  <a:noFill/>
                </a:ln>
                <a:solidFill>
                  <a:srgbClr val="000000"/>
                </a:solidFill>
                <a:effectLst/>
                <a:uLnTx/>
                <a:uFillTx/>
                <a:latin typeface="Arial" pitchFamily="34" charset="0"/>
                <a:ea typeface="+mn-ea"/>
                <a:cs typeface="Arial" pitchFamily="34" charset="0"/>
              </a:rPr>
              <a:t>CAGR:</a:t>
            </a:r>
            <a:r>
              <a:rPr kumimoji="0" lang="zh-CN" altLang="en-US" sz="1200" b="1"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 </a:t>
            </a:r>
            <a:r>
              <a:rPr kumimoji="0" lang="en-US" altLang="zh-CN" sz="1200" b="1"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3.2%</a:t>
            </a:r>
            <a:endParaRPr kumimoji="0" lang="zh-CN" altLang="en-US" sz="1200" b="1"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endParaRPr>
          </a:p>
        </p:txBody>
      </p:sp>
      <p:sp>
        <p:nvSpPr>
          <p:cNvPr id="757" name="矩形 756">
            <a:extLst>
              <a:ext uri="{FF2B5EF4-FFF2-40B4-BE49-F238E27FC236}">
                <a16:creationId xmlns:a16="http://schemas.microsoft.com/office/drawing/2014/main" id="{1C0C1580-2139-2609-05C2-829EF02B6DE0}"/>
              </a:ext>
            </a:extLst>
          </p:cNvPr>
          <p:cNvSpPr/>
          <p:nvPr>
            <p:custDataLst>
              <p:tags r:id="rId24"/>
            </p:custDataLst>
          </p:nvPr>
        </p:nvSpPr>
        <p:spPr bwMode="auto">
          <a:xfrm>
            <a:off x="298450" y="1609139"/>
            <a:ext cx="8778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Arial"/>
                <a:ea typeface="宋体" panose="02010600030101010101" pitchFamily="2" charset="-122"/>
                <a:cs typeface="Arial"/>
                <a:sym typeface="Arial"/>
              </a:rPr>
              <a:t> Billion RMB</a:t>
            </a:r>
          </a:p>
        </p:txBody>
      </p:sp>
      <p:sp>
        <p:nvSpPr>
          <p:cNvPr id="6" name="Rectangle 2">
            <a:extLst>
              <a:ext uri="{FF2B5EF4-FFF2-40B4-BE49-F238E27FC236}">
                <a16:creationId xmlns:a16="http://schemas.microsoft.com/office/drawing/2014/main" id="{314E55F0-1B26-65D7-4969-5643C7E526AE}"/>
              </a:ext>
            </a:extLst>
          </p:cNvPr>
          <p:cNvSpPr txBox="1">
            <a:spLocks noChangeArrowheads="1"/>
          </p:cNvSpPr>
          <p:nvPr>
            <p:custDataLst>
              <p:tags r:id="rId25"/>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Infrastructure Investment Analysis</a:t>
            </a:r>
            <a:endParaRPr lang="en-US" altLang="zh-CN" sz="1800" dirty="0">
              <a:solidFill>
                <a:srgbClr val="FFFFFF">
                  <a:lumMod val="50000"/>
                </a:srgbClr>
              </a:solidFill>
              <a:ea typeface="微软雅黑" pitchFamily="34" charset="-122"/>
            </a:endParaRPr>
          </a:p>
        </p:txBody>
      </p:sp>
      <p:sp>
        <p:nvSpPr>
          <p:cNvPr id="11" name="Text Box 672">
            <a:extLst>
              <a:ext uri="{FF2B5EF4-FFF2-40B4-BE49-F238E27FC236}">
                <a16:creationId xmlns:a16="http://schemas.microsoft.com/office/drawing/2014/main" id="{092616AF-830D-1435-99F2-5DB388662FDF}"/>
              </a:ext>
            </a:extLst>
          </p:cNvPr>
          <p:cNvSpPr txBox="1">
            <a:spLocks noChangeArrowheads="1"/>
          </p:cNvSpPr>
          <p:nvPr>
            <p:custDataLst>
              <p:tags r:id="rId26"/>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National Bureau of Statistics of China, Frost &amp; Sullivan Analysis</a:t>
            </a:r>
          </a:p>
        </p:txBody>
      </p:sp>
    </p:spTree>
    <p:extLst>
      <p:ext uri="{BB962C8B-B14F-4D97-AF65-F5344CB8AC3E}">
        <p14:creationId xmlns:p14="http://schemas.microsoft.com/office/powerpoint/2010/main" val="3142887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1C3209-4909-A2E7-9958-77586B0461F3}"/>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46E1D367-6F72-F960-79A4-E20B60E55F4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7" name="对象 6" hidden="1">
                        <a:extLst>
                          <a:ext uri="{FF2B5EF4-FFF2-40B4-BE49-F238E27FC236}">
                            <a16:creationId xmlns:a16="http://schemas.microsoft.com/office/drawing/2014/main" id="{094B90B8-5EA2-0A16-9599-386998AFB81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F8FD5297-09A0-5C94-81BB-CB7A1DD205EB}"/>
              </a:ext>
            </a:extLst>
          </p:cNvPr>
          <p:cNvSpPr>
            <a:spLocks noGrp="1"/>
          </p:cNvSpPr>
          <p:nvPr>
            <p:ph type="sldNum" sz="quarter" idx="10"/>
          </p:nvPr>
        </p:nvSpPr>
        <p:spPr/>
        <p:txBody>
          <a:bodyPr/>
          <a:lstStyle/>
          <a:p>
            <a:pPr>
              <a:defRPr/>
            </a:pPr>
            <a:fld id="{021E6A65-EE29-4C80-8963-4DFF636DED28}" type="slidenum">
              <a:rPr lang="en-US" altLang="zh-CN" smtClean="0"/>
              <a:pPr>
                <a:defRPr/>
              </a:pPr>
              <a:t>11</a:t>
            </a:fld>
            <a:endParaRPr lang="en-US" altLang="zh-CN" dirty="0"/>
          </a:p>
        </p:txBody>
      </p:sp>
      <p:sp>
        <p:nvSpPr>
          <p:cNvPr id="12" name="Rectangle 2">
            <a:extLst>
              <a:ext uri="{FF2B5EF4-FFF2-40B4-BE49-F238E27FC236}">
                <a16:creationId xmlns:a16="http://schemas.microsoft.com/office/drawing/2014/main" id="{01F52FF5-693D-D8B7-BC80-AFD7324840B7}"/>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it-IT" altLang="zh-CN" sz="1800" dirty="0">
                <a:solidFill>
                  <a:srgbClr val="FFFFFF">
                    <a:lumMod val="50000"/>
                  </a:srgbClr>
                </a:solidFill>
                <a:ea typeface="微软雅黑" pitchFamily="34" charset="-122"/>
              </a:rPr>
              <a:t>Comparison with Selected Countries (1/2)</a:t>
            </a:r>
          </a:p>
        </p:txBody>
      </p:sp>
      <p:sp>
        <p:nvSpPr>
          <p:cNvPr id="6" name="TextBox 7">
            <a:extLst>
              <a:ext uri="{FF2B5EF4-FFF2-40B4-BE49-F238E27FC236}">
                <a16:creationId xmlns:a16="http://schemas.microsoft.com/office/drawing/2014/main" id="{6DCBBACD-8508-A6F7-407D-491C711F8D06}"/>
              </a:ext>
            </a:extLst>
          </p:cNvPr>
          <p:cNvSpPr txBox="1"/>
          <p:nvPr>
            <p:custDataLst>
              <p:tags r:id="rId3"/>
            </p:custDataLst>
          </p:nvPr>
        </p:nvSpPr>
        <p:spPr>
          <a:xfrm>
            <a:off x="349030" y="1196752"/>
            <a:ext cx="8442370" cy="396000"/>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GDP (China and</a:t>
            </a:r>
            <a:r>
              <a:rPr lang="zh-CN" altLang="en-US" sz="1200" b="1" dirty="0">
                <a:solidFill>
                  <a:srgbClr val="FFFFFF"/>
                </a:solidFill>
                <a:latin typeface="Arial" pitchFamily="34" charset="0"/>
                <a:cs typeface="Arial" pitchFamily="34" charset="0"/>
              </a:rPr>
              <a:t> </a:t>
            </a:r>
            <a:r>
              <a:rPr lang="en-US" altLang="zh-CN" sz="1200" b="1" dirty="0">
                <a:solidFill>
                  <a:srgbClr val="FFFFFF"/>
                </a:solidFill>
                <a:latin typeface="Arial" pitchFamily="34" charset="0"/>
                <a:cs typeface="Arial" pitchFamily="34" charset="0"/>
              </a:rPr>
              <a:t>Selected</a:t>
            </a:r>
            <a:r>
              <a:rPr lang="zh-CN" altLang="en-US" sz="1200" b="1" dirty="0">
                <a:solidFill>
                  <a:srgbClr val="FFFFFF"/>
                </a:solidFill>
                <a:latin typeface="Arial" pitchFamily="34" charset="0"/>
                <a:cs typeface="Arial" pitchFamily="34" charset="0"/>
              </a:rPr>
              <a:t> </a:t>
            </a:r>
            <a:r>
              <a:rPr lang="en-US" altLang="zh-CN" sz="1200" b="1" dirty="0">
                <a:solidFill>
                  <a:srgbClr val="FFFFFF"/>
                </a:solidFill>
                <a:latin typeface="Arial" pitchFamily="34" charset="0"/>
                <a:cs typeface="Arial" pitchFamily="34" charset="0"/>
              </a:rPr>
              <a:t>Countries), 2018-2028E</a:t>
            </a:r>
            <a:endParaRPr lang="zh-CN" altLang="en-US" sz="1200" b="1" dirty="0">
              <a:solidFill>
                <a:srgbClr val="FFFFFF"/>
              </a:solidFill>
              <a:latin typeface="Arial" pitchFamily="34" charset="0"/>
              <a:cs typeface="Arial" pitchFamily="34" charset="0"/>
            </a:endParaRPr>
          </a:p>
        </p:txBody>
      </p:sp>
      <p:sp>
        <p:nvSpPr>
          <p:cNvPr id="8" name="TextBox 40">
            <a:extLst>
              <a:ext uri="{FF2B5EF4-FFF2-40B4-BE49-F238E27FC236}">
                <a16:creationId xmlns:a16="http://schemas.microsoft.com/office/drawing/2014/main" id="{2E9DAD30-5A61-9DA6-9AD6-A363EAACC28D}"/>
              </a:ext>
            </a:extLst>
          </p:cNvPr>
          <p:cNvSpPr txBox="1"/>
          <p:nvPr>
            <p:custDataLst>
              <p:tags r:id="rId4"/>
            </p:custDataLst>
          </p:nvPr>
        </p:nvSpPr>
        <p:spPr>
          <a:xfrm>
            <a:off x="3055201" y="6203388"/>
            <a:ext cx="5825651" cy="215444"/>
          </a:xfrm>
          <a:prstGeom prst="rect">
            <a:avLst/>
          </a:prstGeom>
          <a:noFill/>
        </p:spPr>
        <p:txBody>
          <a:bodyPr wrap="square" rtlCol="0">
            <a:spAutoFit/>
          </a:bodyPr>
          <a:lstStyle/>
          <a:p>
            <a:pPr algn="r"/>
            <a:r>
              <a:rPr lang="en-US" altLang="zh-CN" sz="800" i="1" dirty="0">
                <a:solidFill>
                  <a:srgbClr val="214D79"/>
                </a:solidFill>
                <a:latin typeface="Arial" pitchFamily="34" charset="0"/>
                <a:cs typeface="Arial" pitchFamily="34" charset="0"/>
              </a:rPr>
              <a:t>Source: IMF; Frost &amp; Sullivan</a:t>
            </a:r>
            <a:endParaRPr lang="zh-CN" altLang="en-US" sz="800" i="1" dirty="0">
              <a:solidFill>
                <a:srgbClr val="214D79"/>
              </a:solidFill>
              <a:latin typeface="Arial" pitchFamily="34" charset="0"/>
              <a:cs typeface="Arial" pitchFamily="34" charset="0"/>
            </a:endParaRPr>
          </a:p>
        </p:txBody>
      </p:sp>
      <p:sp>
        <p:nvSpPr>
          <p:cNvPr id="9" name="TextBox 38">
            <a:extLst>
              <a:ext uri="{FF2B5EF4-FFF2-40B4-BE49-F238E27FC236}">
                <a16:creationId xmlns:a16="http://schemas.microsoft.com/office/drawing/2014/main" id="{9F5FAFB7-B89F-0AD2-A197-8AFE91DD45A5}"/>
              </a:ext>
            </a:extLst>
          </p:cNvPr>
          <p:cNvSpPr txBox="1"/>
          <p:nvPr>
            <p:custDataLst>
              <p:tags r:id="rId5"/>
            </p:custDataLst>
          </p:nvPr>
        </p:nvSpPr>
        <p:spPr>
          <a:xfrm>
            <a:off x="323627" y="4841461"/>
            <a:ext cx="8496746" cy="1148585"/>
          </a:xfrm>
          <a:prstGeom prst="rect">
            <a:avLst/>
          </a:prstGeom>
          <a:noFill/>
          <a:ln w="9525">
            <a:noFill/>
            <a:prstDash val="lgDash"/>
            <a:round/>
            <a:headEnd/>
            <a:tailEnd/>
          </a:ln>
        </p:spPr>
        <p:txBody>
          <a:bodyPr rtlCol="0" anchor="ctr"/>
          <a:lstStyle>
            <a:defPPr>
              <a:defRPr lang="en-US"/>
            </a:defPPr>
            <a:lvl1pPr marL="171450" indent="-171450" algn="just">
              <a:spcBef>
                <a:spcPts val="600"/>
              </a:spcBef>
              <a:buFont typeface="Arial" pitchFamily="34" charset="0"/>
              <a:buChar char="•"/>
              <a:defRPr sz="1100">
                <a:solidFill>
                  <a:srgbClr val="214D79"/>
                </a:solidFill>
                <a:latin typeface="Arial" pitchFamily="34" charset="0"/>
                <a:cs typeface="Arial" pitchFamily="34" charset="0"/>
              </a:defRPr>
            </a:lvl1pPr>
          </a:lstStyle>
          <a:p>
            <a:r>
              <a:rPr lang="en-US" altLang="zh-CN" sz="1200" dirty="0">
                <a:solidFill>
                  <a:schemeClr val="accent4"/>
                </a:solidFill>
              </a:rPr>
              <a:t>Compared with developed countries, the CAGR of GDP in China is rather high from 2018 to 2023. In 2023, the GDP of China increased to RMB126,058.4 billion in 2023 from RMB98,055.3 billion in 2018, representing a CAGR of 5.2%. It is expected that the GDP of China will increase to RMB194,759.0 billion in 2028, representing a CAGR of 9.1%. </a:t>
            </a:r>
          </a:p>
          <a:p>
            <a:r>
              <a:rPr lang="en-US" altLang="zh-CN" sz="1200" dirty="0">
                <a:solidFill>
                  <a:schemeClr val="accent4"/>
                </a:solidFill>
              </a:rPr>
              <a:t>Compared with other developed countries, the CAGR of GDP in the United States was relatively high, about 5.9% from 2018 to 2023. In 2023, the increase in GDP in developed countries was steady. The U.S., U.K., France, and Japan's GDPs were RMB193,792.7 billion, RMB23,844.0 billion, RMB21,453.9 billion, and RMB29,868.3 billion respectively. </a:t>
            </a:r>
            <a:endParaRPr lang="zh-CN" altLang="en-US" sz="1200" dirty="0">
              <a:solidFill>
                <a:schemeClr val="accent4"/>
              </a:solidFill>
            </a:endParaRPr>
          </a:p>
        </p:txBody>
      </p:sp>
      <p:graphicFrame>
        <p:nvGraphicFramePr>
          <p:cNvPr id="11" name="表格 10">
            <a:extLst>
              <a:ext uri="{FF2B5EF4-FFF2-40B4-BE49-F238E27FC236}">
                <a16:creationId xmlns:a16="http://schemas.microsoft.com/office/drawing/2014/main" id="{5858EF7D-4272-BA79-BC99-7AACD7CB2E3D}"/>
              </a:ext>
            </a:extLst>
          </p:cNvPr>
          <p:cNvGraphicFramePr>
            <a:graphicFrameLocks noGrp="1"/>
          </p:cNvGraphicFramePr>
          <p:nvPr>
            <p:extLst>
              <p:ext uri="{D42A27DB-BD31-4B8C-83A1-F6EECF244321}">
                <p14:modId xmlns:p14="http://schemas.microsoft.com/office/powerpoint/2010/main" val="4074819958"/>
              </p:ext>
            </p:extLst>
          </p:nvPr>
        </p:nvGraphicFramePr>
        <p:xfrm>
          <a:off x="352600" y="1592744"/>
          <a:ext cx="8442370" cy="2831472"/>
        </p:xfrm>
        <a:graphic>
          <a:graphicData uri="http://schemas.openxmlformats.org/drawingml/2006/table">
            <a:tbl>
              <a:tblPr/>
              <a:tblGrid>
                <a:gridCol w="938090">
                  <a:extLst>
                    <a:ext uri="{9D8B030D-6E8A-4147-A177-3AD203B41FA5}">
                      <a16:colId xmlns:a16="http://schemas.microsoft.com/office/drawing/2014/main" val="1140331849"/>
                    </a:ext>
                  </a:extLst>
                </a:gridCol>
                <a:gridCol w="525173">
                  <a:extLst>
                    <a:ext uri="{9D8B030D-6E8A-4147-A177-3AD203B41FA5}">
                      <a16:colId xmlns:a16="http://schemas.microsoft.com/office/drawing/2014/main" val="3115549014"/>
                    </a:ext>
                  </a:extLst>
                </a:gridCol>
                <a:gridCol w="526338">
                  <a:extLst>
                    <a:ext uri="{9D8B030D-6E8A-4147-A177-3AD203B41FA5}">
                      <a16:colId xmlns:a16="http://schemas.microsoft.com/office/drawing/2014/main" val="1569434825"/>
                    </a:ext>
                  </a:extLst>
                </a:gridCol>
                <a:gridCol w="526338">
                  <a:extLst>
                    <a:ext uri="{9D8B030D-6E8A-4147-A177-3AD203B41FA5}">
                      <a16:colId xmlns:a16="http://schemas.microsoft.com/office/drawing/2014/main" val="2886960669"/>
                    </a:ext>
                  </a:extLst>
                </a:gridCol>
                <a:gridCol w="526338">
                  <a:extLst>
                    <a:ext uri="{9D8B030D-6E8A-4147-A177-3AD203B41FA5}">
                      <a16:colId xmlns:a16="http://schemas.microsoft.com/office/drawing/2014/main" val="1269325083"/>
                    </a:ext>
                  </a:extLst>
                </a:gridCol>
                <a:gridCol w="526338">
                  <a:extLst>
                    <a:ext uri="{9D8B030D-6E8A-4147-A177-3AD203B41FA5}">
                      <a16:colId xmlns:a16="http://schemas.microsoft.com/office/drawing/2014/main" val="35660533"/>
                    </a:ext>
                  </a:extLst>
                </a:gridCol>
                <a:gridCol w="526338">
                  <a:extLst>
                    <a:ext uri="{9D8B030D-6E8A-4147-A177-3AD203B41FA5}">
                      <a16:colId xmlns:a16="http://schemas.microsoft.com/office/drawing/2014/main" val="1241949185"/>
                    </a:ext>
                  </a:extLst>
                </a:gridCol>
                <a:gridCol w="526338">
                  <a:extLst>
                    <a:ext uri="{9D8B030D-6E8A-4147-A177-3AD203B41FA5}">
                      <a16:colId xmlns:a16="http://schemas.microsoft.com/office/drawing/2014/main" val="528785448"/>
                    </a:ext>
                  </a:extLst>
                </a:gridCol>
                <a:gridCol w="526338">
                  <a:extLst>
                    <a:ext uri="{9D8B030D-6E8A-4147-A177-3AD203B41FA5}">
                      <a16:colId xmlns:a16="http://schemas.microsoft.com/office/drawing/2014/main" val="1074291052"/>
                    </a:ext>
                  </a:extLst>
                </a:gridCol>
                <a:gridCol w="526338">
                  <a:extLst>
                    <a:ext uri="{9D8B030D-6E8A-4147-A177-3AD203B41FA5}">
                      <a16:colId xmlns:a16="http://schemas.microsoft.com/office/drawing/2014/main" val="183736274"/>
                    </a:ext>
                  </a:extLst>
                </a:gridCol>
                <a:gridCol w="526338">
                  <a:extLst>
                    <a:ext uri="{9D8B030D-6E8A-4147-A177-3AD203B41FA5}">
                      <a16:colId xmlns:a16="http://schemas.microsoft.com/office/drawing/2014/main" val="3518855372"/>
                    </a:ext>
                  </a:extLst>
                </a:gridCol>
                <a:gridCol w="526338">
                  <a:extLst>
                    <a:ext uri="{9D8B030D-6E8A-4147-A177-3AD203B41FA5}">
                      <a16:colId xmlns:a16="http://schemas.microsoft.com/office/drawing/2014/main" val="3510207902"/>
                    </a:ext>
                  </a:extLst>
                </a:gridCol>
                <a:gridCol w="526338">
                  <a:extLst>
                    <a:ext uri="{9D8B030D-6E8A-4147-A177-3AD203B41FA5}">
                      <a16:colId xmlns:a16="http://schemas.microsoft.com/office/drawing/2014/main" val="3340389419"/>
                    </a:ext>
                  </a:extLst>
                </a:gridCol>
                <a:gridCol w="602028">
                  <a:extLst>
                    <a:ext uri="{9D8B030D-6E8A-4147-A177-3AD203B41FA5}">
                      <a16:colId xmlns:a16="http://schemas.microsoft.com/office/drawing/2014/main" val="1943866966"/>
                    </a:ext>
                  </a:extLst>
                </a:gridCol>
                <a:gridCol w="587361">
                  <a:extLst>
                    <a:ext uri="{9D8B030D-6E8A-4147-A177-3AD203B41FA5}">
                      <a16:colId xmlns:a16="http://schemas.microsoft.com/office/drawing/2014/main" val="1186866147"/>
                    </a:ext>
                  </a:extLst>
                </a:gridCol>
              </a:tblGrid>
              <a:tr h="404496">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Country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2024E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2025E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2026E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2027E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2028E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CAGR(%)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CAGR(%)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00218748"/>
                  </a:ext>
                </a:extLst>
              </a:tr>
              <a:tr h="404496">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23/28E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0226287"/>
                  </a:ext>
                </a:extLst>
              </a:tr>
              <a:tr h="404496">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China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Billion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98,055.3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101,588.8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105,286.7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rPr>
                        <a:t>125,806.9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128,220.4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126,058.4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147,923.8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158,736.1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170,269.6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rPr>
                        <a:t>182,217.5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rPr>
                        <a:t>194,759.0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5.2%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51562454"/>
                  </a:ext>
                </a:extLst>
              </a:tr>
              <a:tr h="404496">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United States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Billion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145,456.5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151,463.0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149,192.6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165,164.2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180,390.5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193,792.7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196,518.0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203,778.3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211,832.1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220,252.9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229,165.3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633856"/>
                  </a:ext>
                </a:extLst>
              </a:tr>
              <a:tr h="404496">
                <a:tc>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Japan</a:t>
                      </a:r>
                      <a:endPar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Billion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35,709.7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36,255.9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35,765.7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35,459.0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29,990.1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29,868.3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32,065.7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33,517.9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34,877.4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35,966.2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rPr>
                        <a:t>37,856.9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2194089"/>
                  </a:ext>
                </a:extLst>
              </a:tr>
              <a:tr h="404496">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United Kingdom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Billion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20,414.7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20,251.0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19,172.8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22,124.7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21,752.1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23,844.0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23,909.9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25,315.4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26,867.5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28,445.8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30,074.4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10961857"/>
                  </a:ext>
                </a:extLst>
              </a:tr>
              <a:tr h="404496">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France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ea typeface="等线" panose="02010600030101010101" pitchFamily="2" charset="-122"/>
                        </a:rPr>
                        <a:t>Billion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19,779.9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19,333.7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18,672.7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20,950.2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19,721.9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21,453.9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21,385.9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22,197.0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22,900.4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23,530.9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rPr>
                        <a:t>24,021.1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41231069"/>
                  </a:ext>
                </a:extLst>
              </a:tr>
            </a:tbl>
          </a:graphicData>
        </a:graphic>
      </p:graphicFrame>
      <p:sp>
        <p:nvSpPr>
          <p:cNvPr id="4" name="文本框 3">
            <a:extLst>
              <a:ext uri="{FF2B5EF4-FFF2-40B4-BE49-F238E27FC236}">
                <a16:creationId xmlns:a16="http://schemas.microsoft.com/office/drawing/2014/main" id="{E4F32CF0-4365-0E93-B952-2B4BA636250D}"/>
              </a:ext>
            </a:extLst>
          </p:cNvPr>
          <p:cNvSpPr txBox="1"/>
          <p:nvPr/>
        </p:nvSpPr>
        <p:spPr>
          <a:xfrm>
            <a:off x="341313" y="6098849"/>
            <a:ext cx="3778584" cy="338554"/>
          </a:xfrm>
          <a:prstGeom prst="rect">
            <a:avLst/>
          </a:prstGeom>
          <a:noFill/>
        </p:spPr>
        <p:txBody>
          <a:bodyPr wrap="square" rtlCol="0">
            <a:spAutoFit/>
          </a:bodyPr>
          <a:lstStyle/>
          <a:p>
            <a:pPr algn="l"/>
            <a:r>
              <a:rPr lang="en-US"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rPr>
              <a:t>Note:</a:t>
            </a:r>
            <a:r>
              <a:rPr lang="zh-CN" altLang="en-US" sz="800" i="1" dirty="0">
                <a:solidFill>
                  <a:srgbClr val="214D79"/>
                </a:solidFill>
                <a:latin typeface="Arial" panose="020B0604020202020204" pitchFamily="34" charset="0"/>
                <a:ea typeface="楷体" panose="02010609060101010101" pitchFamily="49" charset="-122"/>
                <a:cs typeface="Arial" panose="020B0604020202020204" pitchFamily="34" charset="0"/>
              </a:rPr>
              <a:t> </a:t>
            </a:r>
            <a:r>
              <a:rPr lang="en-US"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rPr>
              <a:t>Exchange rates between the United States Dollar and New People's Currency) Yuan is 7.084. </a:t>
            </a:r>
            <a:endParaRPr lang="en-GB"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425654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C04C64-F483-BFA7-8F2D-A95C8249371B}"/>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4C4BF0E9-E94E-399B-FD7B-D1FECB204B5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7" name="对象 6" hidden="1">
                        <a:extLst>
                          <a:ext uri="{FF2B5EF4-FFF2-40B4-BE49-F238E27FC236}">
                            <a16:creationId xmlns:a16="http://schemas.microsoft.com/office/drawing/2014/main" id="{46E1D367-6F72-F960-79A4-E20B60E55F44}"/>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0E2A2CFC-E0D0-D4B1-4020-7CAA91E03AF8}"/>
              </a:ext>
            </a:extLst>
          </p:cNvPr>
          <p:cNvSpPr>
            <a:spLocks noGrp="1"/>
          </p:cNvSpPr>
          <p:nvPr>
            <p:ph type="sldNum" sz="quarter" idx="10"/>
          </p:nvPr>
        </p:nvSpPr>
        <p:spPr/>
        <p:txBody>
          <a:bodyPr/>
          <a:lstStyle/>
          <a:p>
            <a:pPr>
              <a:defRPr/>
            </a:pPr>
            <a:fld id="{021E6A65-EE29-4C80-8963-4DFF636DED28}" type="slidenum">
              <a:rPr lang="en-US" altLang="zh-CN" smtClean="0"/>
              <a:pPr>
                <a:defRPr/>
              </a:pPr>
              <a:t>12</a:t>
            </a:fld>
            <a:endParaRPr lang="en-US" altLang="zh-CN" dirty="0"/>
          </a:p>
        </p:txBody>
      </p:sp>
      <p:sp>
        <p:nvSpPr>
          <p:cNvPr id="12" name="Rectangle 2">
            <a:extLst>
              <a:ext uri="{FF2B5EF4-FFF2-40B4-BE49-F238E27FC236}">
                <a16:creationId xmlns:a16="http://schemas.microsoft.com/office/drawing/2014/main" id="{9EB89D33-275B-EFCE-7879-DBE7A3C6380F}"/>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lang="it-IT" altLang="zh-CN" sz="1800" dirty="0">
                <a:solidFill>
                  <a:srgbClr val="FFFFFF">
                    <a:lumMod val="50000"/>
                  </a:srgbClr>
                </a:solidFill>
                <a:ea typeface="微软雅黑" pitchFamily="34" charset="-122"/>
              </a:rPr>
              <a:t>Comparison with Selected Countries (2/2)</a:t>
            </a:r>
          </a:p>
        </p:txBody>
      </p:sp>
      <p:sp>
        <p:nvSpPr>
          <p:cNvPr id="13" name="TextBox 7">
            <a:extLst>
              <a:ext uri="{FF2B5EF4-FFF2-40B4-BE49-F238E27FC236}">
                <a16:creationId xmlns:a16="http://schemas.microsoft.com/office/drawing/2014/main" id="{AF7B4B01-BCBD-2A49-723B-A3393D0CB2C9}"/>
              </a:ext>
            </a:extLst>
          </p:cNvPr>
          <p:cNvSpPr txBox="1"/>
          <p:nvPr>
            <p:custDataLst>
              <p:tags r:id="rId3"/>
            </p:custDataLst>
          </p:nvPr>
        </p:nvSpPr>
        <p:spPr>
          <a:xfrm>
            <a:off x="378000" y="1196752"/>
            <a:ext cx="8331200" cy="396000"/>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Per Capita GDP (China and</a:t>
            </a:r>
            <a:r>
              <a:rPr lang="zh-CN" altLang="en-US" sz="1200" b="1" dirty="0">
                <a:solidFill>
                  <a:srgbClr val="FFFFFF"/>
                </a:solidFill>
                <a:latin typeface="Arial" pitchFamily="34" charset="0"/>
                <a:cs typeface="Arial" pitchFamily="34" charset="0"/>
              </a:rPr>
              <a:t> </a:t>
            </a:r>
            <a:r>
              <a:rPr lang="en-US" altLang="zh-CN" sz="1200" b="1" dirty="0">
                <a:solidFill>
                  <a:srgbClr val="FFFFFF"/>
                </a:solidFill>
                <a:latin typeface="Arial" pitchFamily="34" charset="0"/>
                <a:cs typeface="Arial" pitchFamily="34" charset="0"/>
              </a:rPr>
              <a:t>Selected</a:t>
            </a:r>
            <a:r>
              <a:rPr lang="zh-CN" altLang="en-US" sz="1200" b="1" dirty="0">
                <a:solidFill>
                  <a:srgbClr val="FFFFFF"/>
                </a:solidFill>
                <a:latin typeface="Arial" pitchFamily="34" charset="0"/>
                <a:cs typeface="Arial" pitchFamily="34" charset="0"/>
              </a:rPr>
              <a:t> </a:t>
            </a:r>
            <a:r>
              <a:rPr lang="en-US" altLang="zh-CN" sz="1200" b="1" dirty="0">
                <a:solidFill>
                  <a:srgbClr val="FFFFFF"/>
                </a:solidFill>
                <a:latin typeface="Arial" pitchFamily="34" charset="0"/>
                <a:cs typeface="Arial" pitchFamily="34" charset="0"/>
              </a:rPr>
              <a:t>Countries), 2018-2028E</a:t>
            </a:r>
            <a:endParaRPr lang="zh-CN" altLang="en-US" sz="1200" b="1" dirty="0">
              <a:solidFill>
                <a:srgbClr val="FFFFFF"/>
              </a:solidFill>
              <a:latin typeface="Arial" pitchFamily="34" charset="0"/>
              <a:cs typeface="Arial" pitchFamily="34" charset="0"/>
            </a:endParaRPr>
          </a:p>
        </p:txBody>
      </p:sp>
      <p:sp>
        <p:nvSpPr>
          <p:cNvPr id="14" name="TextBox 40">
            <a:extLst>
              <a:ext uri="{FF2B5EF4-FFF2-40B4-BE49-F238E27FC236}">
                <a16:creationId xmlns:a16="http://schemas.microsoft.com/office/drawing/2014/main" id="{A17C77D5-3583-C668-AB8F-8D03109BBCF5}"/>
              </a:ext>
            </a:extLst>
          </p:cNvPr>
          <p:cNvSpPr txBox="1"/>
          <p:nvPr>
            <p:custDataLst>
              <p:tags r:id="rId4"/>
            </p:custDataLst>
          </p:nvPr>
        </p:nvSpPr>
        <p:spPr>
          <a:xfrm>
            <a:off x="3055201" y="6203388"/>
            <a:ext cx="5825651" cy="215444"/>
          </a:xfrm>
          <a:prstGeom prst="rect">
            <a:avLst/>
          </a:prstGeom>
          <a:noFill/>
        </p:spPr>
        <p:txBody>
          <a:bodyPr wrap="square" rtlCol="0">
            <a:spAutoFit/>
          </a:bodyPr>
          <a:lstStyle/>
          <a:p>
            <a:pPr algn="r"/>
            <a:r>
              <a:rPr lang="en-US" altLang="zh-CN" sz="800" i="1" dirty="0">
                <a:solidFill>
                  <a:srgbClr val="214D79"/>
                </a:solidFill>
                <a:latin typeface="Arial" pitchFamily="34" charset="0"/>
                <a:cs typeface="Arial" pitchFamily="34" charset="0"/>
              </a:rPr>
              <a:t>Source: IMF; Frost &amp; Sullivan</a:t>
            </a:r>
            <a:endParaRPr lang="zh-CN" altLang="en-US" sz="800" i="1" dirty="0">
              <a:solidFill>
                <a:srgbClr val="214D79"/>
              </a:solidFill>
              <a:latin typeface="Arial" pitchFamily="34" charset="0"/>
              <a:cs typeface="Arial" pitchFamily="34" charset="0"/>
            </a:endParaRPr>
          </a:p>
        </p:txBody>
      </p:sp>
      <p:sp>
        <p:nvSpPr>
          <p:cNvPr id="15" name="TextBox 38">
            <a:extLst>
              <a:ext uri="{FF2B5EF4-FFF2-40B4-BE49-F238E27FC236}">
                <a16:creationId xmlns:a16="http://schemas.microsoft.com/office/drawing/2014/main" id="{0229C0FF-5C1A-663D-E11B-E0135408B1AC}"/>
              </a:ext>
            </a:extLst>
          </p:cNvPr>
          <p:cNvSpPr txBox="1"/>
          <p:nvPr>
            <p:custDataLst>
              <p:tags r:id="rId5"/>
            </p:custDataLst>
          </p:nvPr>
        </p:nvSpPr>
        <p:spPr>
          <a:xfrm>
            <a:off x="263148" y="4840387"/>
            <a:ext cx="8496746" cy="1425349"/>
          </a:xfrm>
          <a:prstGeom prst="rect">
            <a:avLst/>
          </a:prstGeom>
          <a:noFill/>
          <a:ln w="9525">
            <a:noFill/>
            <a:prstDash val="lgDash"/>
            <a:round/>
            <a:headEnd/>
            <a:tailEnd/>
          </a:ln>
        </p:spPr>
        <p:txBody>
          <a:bodyPr rtlCol="0" anchor="ctr"/>
          <a:lstStyle>
            <a:defPPr>
              <a:defRPr lang="en-US"/>
            </a:defPPr>
            <a:lvl1pPr marL="171450" indent="-171450" algn="just">
              <a:spcBef>
                <a:spcPts val="600"/>
              </a:spcBef>
              <a:buFont typeface="Arial" pitchFamily="34" charset="0"/>
              <a:buChar char="•"/>
              <a:defRPr sz="1100">
                <a:solidFill>
                  <a:srgbClr val="214D79"/>
                </a:solidFill>
                <a:latin typeface="Arial" pitchFamily="34" charset="0"/>
                <a:cs typeface="Arial" pitchFamily="34" charset="0"/>
              </a:defRPr>
            </a:lvl1pPr>
          </a:lstStyle>
          <a:p>
            <a:r>
              <a:rPr lang="en-US" altLang="zh-CN" sz="1200" dirty="0">
                <a:solidFill>
                  <a:schemeClr val="accent4"/>
                </a:solidFill>
              </a:rPr>
              <a:t>Compared with developed countries, the CAGR of per capita GDP in China is rather high from 2018 to 2023, presenting 4.9% during the period. In 2023, the per capita GDP of China was RMB88.6 thousand, while the per capita GDP of the U.S., U.K., France, and Japan were RMB569.6 thousand, RMB346.4 thousand, RMB328.0 thousand, and RMB240.9 thousand respectively. Frost &amp; Sullivan estimates that the per capita GDP in China will increase from RMB88.6 thousand in 2023 to RMB138.8 thousand in 2028, representing a CAGR of 9.4%. </a:t>
            </a:r>
            <a:endParaRPr lang="zh-CN" altLang="en-US" sz="1200" dirty="0">
              <a:solidFill>
                <a:schemeClr val="accent4"/>
              </a:solidFill>
            </a:endParaRPr>
          </a:p>
        </p:txBody>
      </p:sp>
      <p:graphicFrame>
        <p:nvGraphicFramePr>
          <p:cNvPr id="16" name="表格 15">
            <a:extLst>
              <a:ext uri="{FF2B5EF4-FFF2-40B4-BE49-F238E27FC236}">
                <a16:creationId xmlns:a16="http://schemas.microsoft.com/office/drawing/2014/main" id="{E4753B62-21B1-CD42-4F0C-788C9EB653FF}"/>
              </a:ext>
            </a:extLst>
          </p:cNvPr>
          <p:cNvGraphicFramePr>
            <a:graphicFrameLocks noGrp="1"/>
          </p:cNvGraphicFramePr>
          <p:nvPr>
            <p:extLst>
              <p:ext uri="{D42A27DB-BD31-4B8C-83A1-F6EECF244321}">
                <p14:modId xmlns:p14="http://schemas.microsoft.com/office/powerpoint/2010/main" val="57994213"/>
              </p:ext>
            </p:extLst>
          </p:nvPr>
        </p:nvGraphicFramePr>
        <p:xfrm>
          <a:off x="378000" y="1592745"/>
          <a:ext cx="8334197" cy="3163979"/>
        </p:xfrm>
        <a:graphic>
          <a:graphicData uri="http://schemas.openxmlformats.org/drawingml/2006/table">
            <a:tbl>
              <a:tblPr/>
              <a:tblGrid>
                <a:gridCol w="904700">
                  <a:extLst>
                    <a:ext uri="{9D8B030D-6E8A-4147-A177-3AD203B41FA5}">
                      <a16:colId xmlns:a16="http://schemas.microsoft.com/office/drawing/2014/main" val="1709966942"/>
                    </a:ext>
                  </a:extLst>
                </a:gridCol>
                <a:gridCol w="533400">
                  <a:extLst>
                    <a:ext uri="{9D8B030D-6E8A-4147-A177-3AD203B41FA5}">
                      <a16:colId xmlns:a16="http://schemas.microsoft.com/office/drawing/2014/main" val="747457275"/>
                    </a:ext>
                  </a:extLst>
                </a:gridCol>
                <a:gridCol w="523009">
                  <a:extLst>
                    <a:ext uri="{9D8B030D-6E8A-4147-A177-3AD203B41FA5}">
                      <a16:colId xmlns:a16="http://schemas.microsoft.com/office/drawing/2014/main" val="2273062137"/>
                    </a:ext>
                  </a:extLst>
                </a:gridCol>
                <a:gridCol w="523009">
                  <a:extLst>
                    <a:ext uri="{9D8B030D-6E8A-4147-A177-3AD203B41FA5}">
                      <a16:colId xmlns:a16="http://schemas.microsoft.com/office/drawing/2014/main" val="1016199751"/>
                    </a:ext>
                  </a:extLst>
                </a:gridCol>
                <a:gridCol w="523009">
                  <a:extLst>
                    <a:ext uri="{9D8B030D-6E8A-4147-A177-3AD203B41FA5}">
                      <a16:colId xmlns:a16="http://schemas.microsoft.com/office/drawing/2014/main" val="2909210326"/>
                    </a:ext>
                  </a:extLst>
                </a:gridCol>
                <a:gridCol w="523009">
                  <a:extLst>
                    <a:ext uri="{9D8B030D-6E8A-4147-A177-3AD203B41FA5}">
                      <a16:colId xmlns:a16="http://schemas.microsoft.com/office/drawing/2014/main" val="3964956359"/>
                    </a:ext>
                  </a:extLst>
                </a:gridCol>
                <a:gridCol w="523009">
                  <a:extLst>
                    <a:ext uri="{9D8B030D-6E8A-4147-A177-3AD203B41FA5}">
                      <a16:colId xmlns:a16="http://schemas.microsoft.com/office/drawing/2014/main" val="2499225253"/>
                    </a:ext>
                  </a:extLst>
                </a:gridCol>
                <a:gridCol w="523009">
                  <a:extLst>
                    <a:ext uri="{9D8B030D-6E8A-4147-A177-3AD203B41FA5}">
                      <a16:colId xmlns:a16="http://schemas.microsoft.com/office/drawing/2014/main" val="1579958098"/>
                    </a:ext>
                  </a:extLst>
                </a:gridCol>
                <a:gridCol w="523009">
                  <a:extLst>
                    <a:ext uri="{9D8B030D-6E8A-4147-A177-3AD203B41FA5}">
                      <a16:colId xmlns:a16="http://schemas.microsoft.com/office/drawing/2014/main" val="1142992261"/>
                    </a:ext>
                  </a:extLst>
                </a:gridCol>
                <a:gridCol w="523009">
                  <a:extLst>
                    <a:ext uri="{9D8B030D-6E8A-4147-A177-3AD203B41FA5}">
                      <a16:colId xmlns:a16="http://schemas.microsoft.com/office/drawing/2014/main" val="2751961542"/>
                    </a:ext>
                  </a:extLst>
                </a:gridCol>
                <a:gridCol w="523009">
                  <a:extLst>
                    <a:ext uri="{9D8B030D-6E8A-4147-A177-3AD203B41FA5}">
                      <a16:colId xmlns:a16="http://schemas.microsoft.com/office/drawing/2014/main" val="3670625742"/>
                    </a:ext>
                  </a:extLst>
                </a:gridCol>
                <a:gridCol w="523009">
                  <a:extLst>
                    <a:ext uri="{9D8B030D-6E8A-4147-A177-3AD203B41FA5}">
                      <a16:colId xmlns:a16="http://schemas.microsoft.com/office/drawing/2014/main" val="3023736175"/>
                    </a:ext>
                  </a:extLst>
                </a:gridCol>
                <a:gridCol w="523009">
                  <a:extLst>
                    <a:ext uri="{9D8B030D-6E8A-4147-A177-3AD203B41FA5}">
                      <a16:colId xmlns:a16="http://schemas.microsoft.com/office/drawing/2014/main" val="589871925"/>
                    </a:ext>
                  </a:extLst>
                </a:gridCol>
                <a:gridCol w="546100">
                  <a:extLst>
                    <a:ext uri="{9D8B030D-6E8A-4147-A177-3AD203B41FA5}">
                      <a16:colId xmlns:a16="http://schemas.microsoft.com/office/drawing/2014/main" val="3279180680"/>
                    </a:ext>
                  </a:extLst>
                </a:gridCol>
                <a:gridCol w="596898">
                  <a:extLst>
                    <a:ext uri="{9D8B030D-6E8A-4147-A177-3AD203B41FA5}">
                      <a16:colId xmlns:a16="http://schemas.microsoft.com/office/drawing/2014/main" val="2600476151"/>
                    </a:ext>
                  </a:extLst>
                </a:gridCol>
              </a:tblGrid>
              <a:tr h="451997">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Country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Unit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2018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2024E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2025E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2026E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2027E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2">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2028E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CAGR(%)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a:solidFill>
                            <a:srgbClr val="000000"/>
                          </a:solidFill>
                          <a:effectLst/>
                          <a:latin typeface="Arial" panose="020B0604020202020204" pitchFamily="34" charset="0"/>
                          <a:ea typeface="等线" panose="02010600030101010101" pitchFamily="2" charset="-122"/>
                          <a:cs typeface="Arial" panose="020B0604020202020204" pitchFamily="34" charset="0"/>
                        </a:rPr>
                        <a:t>CAGR(%)</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34732606"/>
                  </a:ext>
                </a:extLst>
              </a:tr>
              <a:tr h="451997">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vMerge="1">
                  <a:txBody>
                    <a:bodyPr/>
                    <a:lstStyle/>
                    <a:p>
                      <a:endParaRPr lang="zh-CN" altLang="en-US"/>
                    </a:p>
                  </a:txBody>
                  <a:tcPr/>
                </a:tc>
                <a:tc>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18/23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23/28E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45777909"/>
                  </a:ext>
                </a:extLst>
              </a:tr>
              <a:tr h="451997">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 China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 Thousand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69.4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72.3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74.4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89.3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90.7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88.6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104.8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112.6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121.1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129.6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138.8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41606965"/>
                  </a:ext>
                </a:extLst>
              </a:tr>
              <a:tr h="451997">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United States</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 Thousand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444.9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461.2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450.5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497.3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540.5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569.6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581.6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599.3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619.1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639.0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660.9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3.0%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7924212"/>
                  </a:ext>
                </a:extLst>
              </a:tr>
              <a:tr h="451997">
                <a:tc>
                  <a:txBody>
                    <a:bodyPr/>
                    <a:lstStyle/>
                    <a:p>
                      <a:pPr algn="ctr" rtl="0" fontAlgn="ctr"/>
                      <a:r>
                        <a:rPr lang="en-US" altLang="zh-CN"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Japan</a:t>
                      </a:r>
                      <a:endPar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 Thousand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286.9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282.7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239.4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240.9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258.6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271.3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284.1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294.7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311.7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318865"/>
                  </a:ext>
                </a:extLst>
              </a:tr>
              <a:tr h="451997">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United Kingdom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a:solidFill>
                            <a:srgbClr val="000000"/>
                          </a:solidFill>
                          <a:effectLst/>
                          <a:latin typeface="Arial" panose="020B0604020202020204" pitchFamily="34" charset="0"/>
                          <a:ea typeface="等线" panose="02010600030101010101" pitchFamily="2" charset="-122"/>
                        </a:rPr>
                        <a:t> Thousand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303.2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328.7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320.9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346.4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349.2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368.4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389.6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410.9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432.8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4.6%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4154940"/>
                  </a:ext>
                </a:extLst>
              </a:tr>
              <a:tr h="451997">
                <a:tc>
                  <a:txBody>
                    <a:bodyPr/>
                    <a:lstStyle/>
                    <a:p>
                      <a:pPr algn="ctr" rtl="0" fontAlgn="ctr"/>
                      <a:r>
                        <a:rPr lang="en-US" sz="900" b="1"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France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sz="900" b="0" i="0" u="none" strike="noStrike" dirty="0">
                          <a:solidFill>
                            <a:srgbClr val="000000"/>
                          </a:solidFill>
                          <a:effectLst/>
                          <a:latin typeface="Arial" panose="020B0604020202020204" pitchFamily="34" charset="0"/>
                          <a:ea typeface="等线" panose="02010600030101010101" pitchFamily="2" charset="-122"/>
                        </a:rPr>
                        <a:t> Thousand RMB</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305.3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296.8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286.2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300.4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328.0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323.7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335.1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a:solidFill>
                            <a:srgbClr val="000000"/>
                          </a:solidFill>
                          <a:effectLst/>
                          <a:latin typeface="Arial" panose="020B0604020202020204" pitchFamily="34" charset="0"/>
                          <a:ea typeface="等线" panose="02010600030101010101" pitchFamily="2" charset="-122"/>
                        </a:rPr>
                        <a:t>353.5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rPr>
                        <a:t>359.9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ctr"/>
                      <a:r>
                        <a:rPr lang="en-US" altLang="zh-CN" sz="900" b="0" i="0" u="none" strike="noStrike" dirty="0">
                          <a:solidFill>
                            <a:srgbClr val="000000"/>
                          </a:solidFill>
                          <a:effectLst/>
                          <a:latin typeface="Arial" panose="020B0604020202020204" pitchFamily="34" charset="0"/>
                          <a:ea typeface="等线" panose="02010600030101010101" pitchFamily="2" charset="-122"/>
                          <a:cs typeface="Arial" panose="020B0604020202020204" pitchFamily="34" charset="0"/>
                        </a:rPr>
                        <a:t>1.9%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73572858"/>
                  </a:ext>
                </a:extLst>
              </a:tr>
            </a:tbl>
          </a:graphicData>
        </a:graphic>
      </p:graphicFrame>
      <p:sp>
        <p:nvSpPr>
          <p:cNvPr id="4" name="文本框 3">
            <a:extLst>
              <a:ext uri="{FF2B5EF4-FFF2-40B4-BE49-F238E27FC236}">
                <a16:creationId xmlns:a16="http://schemas.microsoft.com/office/drawing/2014/main" id="{41A760C0-AFFF-E8E0-6019-D8E240A1E33B}"/>
              </a:ext>
            </a:extLst>
          </p:cNvPr>
          <p:cNvSpPr txBox="1"/>
          <p:nvPr/>
        </p:nvSpPr>
        <p:spPr>
          <a:xfrm>
            <a:off x="341313" y="6098849"/>
            <a:ext cx="3778584" cy="338554"/>
          </a:xfrm>
          <a:prstGeom prst="rect">
            <a:avLst/>
          </a:prstGeom>
          <a:noFill/>
        </p:spPr>
        <p:txBody>
          <a:bodyPr wrap="square" rtlCol="0">
            <a:spAutoFit/>
          </a:bodyPr>
          <a:lstStyle/>
          <a:p>
            <a:pPr algn="l"/>
            <a:r>
              <a:rPr lang="en-US"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rPr>
              <a:t>Note:</a:t>
            </a:r>
            <a:r>
              <a:rPr lang="zh-CN" altLang="en-US" sz="800" i="1" dirty="0">
                <a:solidFill>
                  <a:srgbClr val="214D79"/>
                </a:solidFill>
                <a:latin typeface="Arial" panose="020B0604020202020204" pitchFamily="34" charset="0"/>
                <a:ea typeface="楷体" panose="02010609060101010101" pitchFamily="49" charset="-122"/>
                <a:cs typeface="Arial" panose="020B0604020202020204" pitchFamily="34" charset="0"/>
              </a:rPr>
              <a:t> </a:t>
            </a:r>
            <a:r>
              <a:rPr lang="en-US"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rPr>
              <a:t>Exchange rates between the United States Dollar and New People's Currency) Yuan is 7.084. </a:t>
            </a:r>
            <a:endParaRPr lang="en-GB"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148644563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FDF9A7C-4215-B5FC-EAC9-9DD964FCCE6F}"/>
              </a:ext>
            </a:extLst>
          </p:cNvPr>
          <p:cNvGraphicFramePr>
            <a:graphicFrameLocks noChangeAspect="1"/>
          </p:cNvGraphicFramePr>
          <p:nvPr>
            <p:custDataLst>
              <p:tags r:id="rId1"/>
            </p:custDataLst>
            <p:extLst>
              <p:ext uri="{D42A27DB-BD31-4B8C-83A1-F6EECF244321}">
                <p14:modId xmlns:p14="http://schemas.microsoft.com/office/powerpoint/2010/main" val="2650806058"/>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5" imgW="416" imgH="416" progId="TCLayout.ActiveDocument.1">
                  <p:embed/>
                </p:oleObj>
              </mc:Choice>
              <mc:Fallback>
                <p:oleObj name="think-cell 幻灯片" r:id="rId45" imgW="416" imgH="416" progId="TCLayout.ActiveDocument.1">
                  <p:embed/>
                  <p:pic>
                    <p:nvPicPr>
                      <p:cNvPr id="0" name=""/>
                      <p:cNvPicPr/>
                      <p:nvPr/>
                    </p:nvPicPr>
                    <p:blipFill>
                      <a:blip r:embed="rId46"/>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0FF2AD3B-86A7-ACD7-659B-E57426B7EC06}"/>
              </a:ext>
            </a:extLst>
          </p:cNvPr>
          <p:cNvSpPr>
            <a:spLocks noGrp="1"/>
          </p:cNvSpPr>
          <p:nvPr>
            <p:ph type="sldNum" sz="quarter" idx="10"/>
          </p:nvPr>
        </p:nvSpPr>
        <p:spPr/>
        <p:txBody>
          <a:bodyPr/>
          <a:lstStyle/>
          <a:p>
            <a:pPr>
              <a:defRPr/>
            </a:pPr>
            <a:fld id="{021E6A65-EE29-4C80-8963-4DFF636DED28}" type="slidenum">
              <a:rPr lang="en-US" altLang="zh-CN" smtClean="0"/>
              <a:pPr>
                <a:defRPr/>
              </a:pPr>
              <a:t>13</a:t>
            </a:fld>
            <a:endParaRPr lang="en-US" altLang="zh-CN" dirty="0"/>
          </a:p>
        </p:txBody>
      </p:sp>
      <p:sp>
        <p:nvSpPr>
          <p:cNvPr id="2" name="Rectangle 2">
            <a:extLst>
              <a:ext uri="{FF2B5EF4-FFF2-40B4-BE49-F238E27FC236}">
                <a16:creationId xmlns:a16="http://schemas.microsoft.com/office/drawing/2014/main" id="{C1E45CBB-12E0-08CC-CA25-FC84B43C4BC3}"/>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Consumer Electronics Market</a:t>
            </a:r>
            <a:endParaRPr lang="en-US" altLang="zh-CN" sz="1800" dirty="0">
              <a:solidFill>
                <a:srgbClr val="FFFFFF">
                  <a:lumMod val="50000"/>
                </a:srgbClr>
              </a:solidFill>
              <a:ea typeface="微软雅黑" pitchFamily="34" charset="-122"/>
            </a:endParaRPr>
          </a:p>
        </p:txBody>
      </p:sp>
      <p:sp>
        <p:nvSpPr>
          <p:cNvPr id="4" name="TextBox 30">
            <a:extLst>
              <a:ext uri="{FF2B5EF4-FFF2-40B4-BE49-F238E27FC236}">
                <a16:creationId xmlns:a16="http://schemas.microsoft.com/office/drawing/2014/main" id="{404A0F79-7214-4F29-2C7B-699F10F9D074}"/>
              </a:ext>
            </a:extLst>
          </p:cNvPr>
          <p:cNvSpPr txBox="1"/>
          <p:nvPr>
            <p:custDataLst>
              <p:tags r:id="rId3"/>
            </p:custDataLst>
          </p:nvPr>
        </p:nvSpPr>
        <p:spPr>
          <a:xfrm>
            <a:off x="250825" y="1196752"/>
            <a:ext cx="4212000" cy="360000"/>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Liquid Crystal Display Cost Composition</a:t>
            </a:r>
            <a:endParaRPr lang="zh-CN" altLang="en-US" sz="1200" b="1" dirty="0">
              <a:solidFill>
                <a:srgbClr val="FFFFFF"/>
              </a:solidFill>
              <a:latin typeface="Arial" pitchFamily="34" charset="0"/>
              <a:cs typeface="Arial" pitchFamily="34" charset="0"/>
            </a:endParaRPr>
          </a:p>
        </p:txBody>
      </p:sp>
      <p:sp>
        <p:nvSpPr>
          <p:cNvPr id="8" name="TextBox 30">
            <a:extLst>
              <a:ext uri="{FF2B5EF4-FFF2-40B4-BE49-F238E27FC236}">
                <a16:creationId xmlns:a16="http://schemas.microsoft.com/office/drawing/2014/main" id="{8BF2B76B-BDA2-F37F-5F95-FB5AF135CCC3}"/>
              </a:ext>
            </a:extLst>
          </p:cNvPr>
          <p:cNvSpPr txBox="1"/>
          <p:nvPr>
            <p:custDataLst>
              <p:tags r:id="rId4"/>
            </p:custDataLst>
          </p:nvPr>
        </p:nvSpPr>
        <p:spPr>
          <a:xfrm>
            <a:off x="4572001" y="1196752"/>
            <a:ext cx="4212000" cy="360000"/>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Backlight Module Cost Composition</a:t>
            </a:r>
            <a:endParaRPr lang="zh-CN" altLang="en-US" sz="1200" b="1" dirty="0">
              <a:solidFill>
                <a:srgbClr val="FFFFFF"/>
              </a:solidFill>
              <a:latin typeface="Arial" pitchFamily="34" charset="0"/>
              <a:cs typeface="Arial" pitchFamily="34" charset="0"/>
            </a:endParaRPr>
          </a:p>
        </p:txBody>
      </p:sp>
      <p:graphicFrame>
        <p:nvGraphicFramePr>
          <p:cNvPr id="193" name="Chart 3">
            <a:extLst>
              <a:ext uri="{FF2B5EF4-FFF2-40B4-BE49-F238E27FC236}">
                <a16:creationId xmlns:a16="http://schemas.microsoft.com/office/drawing/2014/main" id="{BAEC50BE-E534-34D3-3D7E-B1BDC8B4BD75}"/>
              </a:ext>
            </a:extLst>
          </p:cNvPr>
          <p:cNvGraphicFramePr/>
          <p:nvPr>
            <p:custDataLst>
              <p:tags r:id="rId5"/>
            </p:custDataLst>
            <p:extLst>
              <p:ext uri="{D42A27DB-BD31-4B8C-83A1-F6EECF244321}">
                <p14:modId xmlns:p14="http://schemas.microsoft.com/office/powerpoint/2010/main" val="3321013839"/>
              </p:ext>
            </p:extLst>
          </p:nvPr>
        </p:nvGraphicFramePr>
        <p:xfrm>
          <a:off x="1604963" y="1612900"/>
          <a:ext cx="2751137" cy="3201988"/>
        </p:xfrm>
        <a:graphic>
          <a:graphicData uri="http://schemas.openxmlformats.org/drawingml/2006/chart">
            <c:chart xmlns:c="http://schemas.openxmlformats.org/drawingml/2006/chart" xmlns:r="http://schemas.openxmlformats.org/officeDocument/2006/relationships" r:id="rId47"/>
          </a:graphicData>
        </a:graphic>
      </p:graphicFrame>
      <p:sp>
        <p:nvSpPr>
          <p:cNvPr id="115" name="弧形 114">
            <a:extLst>
              <a:ext uri="{FF2B5EF4-FFF2-40B4-BE49-F238E27FC236}">
                <a16:creationId xmlns:a16="http://schemas.microsoft.com/office/drawing/2014/main" id="{DF499003-47FF-69D8-0637-2D5DFB286D6E}"/>
              </a:ext>
            </a:extLst>
          </p:cNvPr>
          <p:cNvSpPr/>
          <p:nvPr>
            <p:custDataLst>
              <p:tags r:id="rId6"/>
            </p:custDataLst>
          </p:nvPr>
        </p:nvSpPr>
        <p:spPr bwMode="gray">
          <a:xfrm>
            <a:off x="1685925" y="1919288"/>
            <a:ext cx="2587624" cy="2587622"/>
          </a:xfrm>
          <a:prstGeom prst="arc">
            <a:avLst>
              <a:gd name="adj1" fmla="val 16204223"/>
              <a:gd name="adj2" fmla="val 1514758"/>
            </a:avLst>
          </a:prstGeom>
          <a:noFill/>
          <a:ln w="28575" cap="flat" cmpd="sng" algn="ctr">
            <a:solidFill>
              <a:schemeClr val="tx1"/>
            </a:solidFill>
            <a:prstDash val="dash"/>
            <a:round/>
            <a:headEnd type="none" w="med" len="med"/>
            <a:tailEnd type="none" w="med" len="med"/>
          </a:ln>
          <a:effectLst/>
          <a:extLst>
            <a:ext uri="{909E8E84-426E-40DD-AFC4-6F175D3DCCD1}">
              <a14:hiddenFill xmlns:a14="http://schemas.microsoft.com/office/drawing/2010/main">
                <a:solidFill>
                  <a:schemeClr val="accent1"/>
                </a:solidFill>
              </a14:hiddenFill>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cxnSp>
        <p:nvCxnSpPr>
          <p:cNvPr id="116" name="直接连接符 115">
            <a:extLst>
              <a:ext uri="{FF2B5EF4-FFF2-40B4-BE49-F238E27FC236}">
                <a16:creationId xmlns:a16="http://schemas.microsoft.com/office/drawing/2014/main" id="{697C56B6-5909-0377-C795-4313280250B3}"/>
              </a:ext>
            </a:extLst>
          </p:cNvPr>
          <p:cNvCxnSpPr/>
          <p:nvPr>
            <p:custDataLst>
              <p:tags r:id="rId7"/>
            </p:custDataLst>
          </p:nvPr>
        </p:nvCxnSpPr>
        <p:spPr bwMode="auto">
          <a:xfrm flipV="1">
            <a:off x="2979738" y="1919288"/>
            <a:ext cx="1587" cy="1293813"/>
          </a:xfrm>
          <a:prstGeom prst="line">
            <a:avLst/>
          </a:prstGeom>
          <a:ln w="285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7" name="直接连接符 116">
            <a:extLst>
              <a:ext uri="{FF2B5EF4-FFF2-40B4-BE49-F238E27FC236}">
                <a16:creationId xmlns:a16="http://schemas.microsoft.com/office/drawing/2014/main" id="{31DBF75E-2740-157E-A7D2-B693B27426B7}"/>
              </a:ext>
            </a:extLst>
          </p:cNvPr>
          <p:cNvCxnSpPr/>
          <p:nvPr>
            <p:custDataLst>
              <p:tags r:id="rId8"/>
            </p:custDataLst>
          </p:nvPr>
        </p:nvCxnSpPr>
        <p:spPr bwMode="auto">
          <a:xfrm>
            <a:off x="2979738" y="3213100"/>
            <a:ext cx="1169987" cy="552450"/>
          </a:xfrm>
          <a:prstGeom prst="line">
            <a:avLst/>
          </a:prstGeom>
          <a:ln w="28575" cap="flat" cmpd="sng" algn="ctr">
            <a:solidFill>
              <a:schemeClr val="tx1"/>
            </a:solidFill>
            <a:prstDash val="dash"/>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54" name="矩形 53">
            <a:extLst>
              <a:ext uri="{FF2B5EF4-FFF2-40B4-BE49-F238E27FC236}">
                <a16:creationId xmlns:a16="http://schemas.microsoft.com/office/drawing/2014/main" id="{6496B974-699A-EAE8-FC82-471E9D1480AF}"/>
              </a:ext>
            </a:extLst>
          </p:cNvPr>
          <p:cNvSpPr/>
          <p:nvPr>
            <p:custDataLst>
              <p:tags r:id="rId9"/>
            </p:custDataLst>
          </p:nvPr>
        </p:nvSpPr>
        <p:spPr bwMode="auto">
          <a:xfrm>
            <a:off x="301625" y="1836738"/>
            <a:ext cx="179388" cy="133350"/>
          </a:xfrm>
          <a:prstGeom prst="rect">
            <a:avLst/>
          </a:prstGeom>
          <a:solidFill>
            <a:srgbClr val="364D6E"/>
          </a:solidFill>
          <a:ln w="28575" cap="flat" cmpd="sng" algn="ctr">
            <a:solidFill>
              <a:schemeClr val="tx1"/>
            </a:solidFill>
            <a:prstDash val="dash"/>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55" name="矩形 54">
            <a:extLst>
              <a:ext uri="{FF2B5EF4-FFF2-40B4-BE49-F238E27FC236}">
                <a16:creationId xmlns:a16="http://schemas.microsoft.com/office/drawing/2014/main" id="{565B1F2E-110D-26DE-70ED-1D5DC5148B72}"/>
              </a:ext>
            </a:extLst>
          </p:cNvPr>
          <p:cNvSpPr/>
          <p:nvPr>
            <p:custDataLst>
              <p:tags r:id="rId10"/>
            </p:custDataLst>
          </p:nvPr>
        </p:nvSpPr>
        <p:spPr bwMode="auto">
          <a:xfrm>
            <a:off x="301625" y="2039938"/>
            <a:ext cx="179388" cy="133350"/>
          </a:xfrm>
          <a:prstGeom prst="rect">
            <a:avLst/>
          </a:prstGeom>
          <a:solidFill>
            <a:srgbClr val="4C6C9C"/>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56" name="矩形 55">
            <a:extLst>
              <a:ext uri="{FF2B5EF4-FFF2-40B4-BE49-F238E27FC236}">
                <a16:creationId xmlns:a16="http://schemas.microsoft.com/office/drawing/2014/main" id="{193F8CC6-047D-400A-4213-EE1EA6C75C4F}"/>
              </a:ext>
            </a:extLst>
          </p:cNvPr>
          <p:cNvSpPr/>
          <p:nvPr>
            <p:custDataLst>
              <p:tags r:id="rId11"/>
            </p:custDataLst>
          </p:nvPr>
        </p:nvSpPr>
        <p:spPr bwMode="auto">
          <a:xfrm>
            <a:off x="301625" y="2243138"/>
            <a:ext cx="179388" cy="133350"/>
          </a:xfrm>
          <a:prstGeom prst="rect">
            <a:avLst/>
          </a:prstGeom>
          <a:solidFill>
            <a:srgbClr val="6F8DB9"/>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57" name="矩形 56">
            <a:extLst>
              <a:ext uri="{FF2B5EF4-FFF2-40B4-BE49-F238E27FC236}">
                <a16:creationId xmlns:a16="http://schemas.microsoft.com/office/drawing/2014/main" id="{426F0506-1A0F-607A-30DD-F4084BA003B6}"/>
              </a:ext>
            </a:extLst>
          </p:cNvPr>
          <p:cNvSpPr/>
          <p:nvPr>
            <p:custDataLst>
              <p:tags r:id="rId12"/>
            </p:custDataLst>
          </p:nvPr>
        </p:nvSpPr>
        <p:spPr bwMode="auto">
          <a:xfrm>
            <a:off x="301625" y="2446338"/>
            <a:ext cx="179388" cy="133350"/>
          </a:xfrm>
          <a:prstGeom prst="rect">
            <a:avLst/>
          </a:prstGeom>
          <a:solidFill>
            <a:srgbClr val="9DB1CF"/>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58" name="矩形 57">
            <a:extLst>
              <a:ext uri="{FF2B5EF4-FFF2-40B4-BE49-F238E27FC236}">
                <a16:creationId xmlns:a16="http://schemas.microsoft.com/office/drawing/2014/main" id="{133B8CD3-507E-FC8F-0ED1-32E54219CAD1}"/>
              </a:ext>
            </a:extLst>
          </p:cNvPr>
          <p:cNvSpPr/>
          <p:nvPr>
            <p:custDataLst>
              <p:tags r:id="rId13"/>
            </p:custDataLst>
          </p:nvPr>
        </p:nvSpPr>
        <p:spPr bwMode="auto">
          <a:xfrm>
            <a:off x="301625" y="2649538"/>
            <a:ext cx="179388" cy="133350"/>
          </a:xfrm>
          <a:prstGeom prst="rect">
            <a:avLst/>
          </a:prstGeom>
          <a:solidFill>
            <a:srgbClr val="C3CFE1"/>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59" name="矩形 58">
            <a:extLst>
              <a:ext uri="{FF2B5EF4-FFF2-40B4-BE49-F238E27FC236}">
                <a16:creationId xmlns:a16="http://schemas.microsoft.com/office/drawing/2014/main" id="{12CB5FB1-7855-C143-A59E-EE3281B83333}"/>
              </a:ext>
            </a:extLst>
          </p:cNvPr>
          <p:cNvSpPr/>
          <p:nvPr>
            <p:custDataLst>
              <p:tags r:id="rId14"/>
            </p:custDataLst>
          </p:nvPr>
        </p:nvSpPr>
        <p:spPr bwMode="auto">
          <a:xfrm>
            <a:off x="301625" y="2852738"/>
            <a:ext cx="179388" cy="133350"/>
          </a:xfrm>
          <a:prstGeom prst="rect">
            <a:avLst/>
          </a:prstGeom>
          <a:solidFill>
            <a:srgbClr val="DFE5EF"/>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60" name="矩形 59">
            <a:extLst>
              <a:ext uri="{FF2B5EF4-FFF2-40B4-BE49-F238E27FC236}">
                <a16:creationId xmlns:a16="http://schemas.microsoft.com/office/drawing/2014/main" id="{760D9A99-E3AB-BBA4-A6C6-123D02C38131}"/>
              </a:ext>
            </a:extLst>
          </p:cNvPr>
          <p:cNvSpPr/>
          <p:nvPr>
            <p:custDataLst>
              <p:tags r:id="rId15"/>
            </p:custDataLst>
          </p:nvPr>
        </p:nvSpPr>
        <p:spPr bwMode="auto">
          <a:xfrm>
            <a:off x="301625" y="3055938"/>
            <a:ext cx="179388" cy="133350"/>
          </a:xfrm>
          <a:prstGeom prst="rect">
            <a:avLst/>
          </a:prstGeom>
          <a:solidFill>
            <a:srgbClr val="C0C0C0"/>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61" name="矩形 60">
            <a:extLst>
              <a:ext uri="{FF2B5EF4-FFF2-40B4-BE49-F238E27FC236}">
                <a16:creationId xmlns:a16="http://schemas.microsoft.com/office/drawing/2014/main" id="{3B7824C8-F408-D4EA-5B5A-C35F7D9B5872}"/>
              </a:ext>
            </a:extLst>
          </p:cNvPr>
          <p:cNvSpPr/>
          <p:nvPr>
            <p:custDataLst>
              <p:tags r:id="rId16"/>
            </p:custDataLst>
          </p:nvPr>
        </p:nvSpPr>
        <p:spPr bwMode="auto">
          <a:xfrm>
            <a:off x="301625" y="3259138"/>
            <a:ext cx="179388" cy="133350"/>
          </a:xfrm>
          <a:prstGeom prst="rect">
            <a:avLst/>
          </a:prstGeom>
          <a:solidFill>
            <a:srgbClr val="808080"/>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5" name="Text Placeholder 2">
            <a:extLst>
              <a:ext uri="{FF2B5EF4-FFF2-40B4-BE49-F238E27FC236}">
                <a16:creationId xmlns:a16="http://schemas.microsoft.com/office/drawing/2014/main" id="{9F67AF54-E632-1CC6-7E20-113AAD273A45}"/>
              </a:ext>
            </a:extLst>
          </p:cNvPr>
          <p:cNvSpPr>
            <a:spLocks noGrp="1"/>
          </p:cNvSpPr>
          <p:nvPr>
            <p:custDataLst>
              <p:tags r:id="rId17"/>
            </p:custDataLst>
          </p:nvPr>
        </p:nvSpPr>
        <p:spPr bwMode="auto">
          <a:xfrm>
            <a:off x="531813" y="1831975"/>
            <a:ext cx="896938"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85F07768-F0DC-4F7C-A1A4-9BF9A4595770}" type="datetime'Backl''''i''g''ht ''''''''''Modu''''''''''''''''l''''''''''e'">
              <a:rPr lang="en-US" altLang="en-US" sz="1000" smtClean="0">
                <a:solidFill>
                  <a:srgbClr val="17426B"/>
                </a:solidFill>
                <a:latin typeface="+mn-lt"/>
                <a:cs typeface="+mn-cs"/>
              </a:rPr>
              <a:pPr marL="0" lvl="0" indent="0">
                <a:spcBef>
                  <a:spcPct val="0"/>
                </a:spcBef>
                <a:buNone/>
              </a:pPr>
              <a:t>Backlight Module</a:t>
            </a:fld>
            <a:endParaRPr lang="zh-CN" altLang="en-US" sz="1000" dirty="0">
              <a:solidFill>
                <a:srgbClr val="17426B"/>
              </a:solidFill>
              <a:latin typeface="+mn-lt"/>
              <a:cs typeface="+mn-cs"/>
            </a:endParaRPr>
          </a:p>
        </p:txBody>
      </p:sp>
      <p:sp>
        <p:nvSpPr>
          <p:cNvPr id="16" name="Text Placeholder 2">
            <a:extLst>
              <a:ext uri="{FF2B5EF4-FFF2-40B4-BE49-F238E27FC236}">
                <a16:creationId xmlns:a16="http://schemas.microsoft.com/office/drawing/2014/main" id="{A1153A4C-9B45-6914-4D5F-1BB177D6643F}"/>
              </a:ext>
            </a:extLst>
          </p:cNvPr>
          <p:cNvSpPr>
            <a:spLocks noGrp="1"/>
          </p:cNvSpPr>
          <p:nvPr>
            <p:custDataLst>
              <p:tags r:id="rId18"/>
            </p:custDataLst>
          </p:nvPr>
        </p:nvSpPr>
        <p:spPr bwMode="auto">
          <a:xfrm>
            <a:off x="531813" y="2035175"/>
            <a:ext cx="569913"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5FE94E12-36B3-4228-B2E2-C311726D6553}" type="datetime'''C''''o''''l''''''''''or F''i''l''''t''e''''''''r'">
              <a:rPr lang="en-US" altLang="en-US" sz="1000" smtClean="0">
                <a:solidFill>
                  <a:srgbClr val="17426B"/>
                </a:solidFill>
                <a:latin typeface="+mn-lt"/>
                <a:cs typeface="+mn-cs"/>
              </a:rPr>
              <a:pPr marL="0" lvl="0" indent="0">
                <a:spcBef>
                  <a:spcPct val="0"/>
                </a:spcBef>
                <a:buNone/>
              </a:pPr>
              <a:t>Color Filter</a:t>
            </a:fld>
            <a:endParaRPr lang="zh-CN" altLang="en-US" sz="1000" dirty="0">
              <a:solidFill>
                <a:srgbClr val="17426B"/>
              </a:solidFill>
              <a:latin typeface="+mn-lt"/>
              <a:cs typeface="+mn-cs"/>
            </a:endParaRPr>
          </a:p>
        </p:txBody>
      </p:sp>
      <p:sp>
        <p:nvSpPr>
          <p:cNvPr id="17" name="Text Placeholder 2">
            <a:extLst>
              <a:ext uri="{FF2B5EF4-FFF2-40B4-BE49-F238E27FC236}">
                <a16:creationId xmlns:a16="http://schemas.microsoft.com/office/drawing/2014/main" id="{AF7794E5-C3AD-6A2D-EE99-2D9189D5F1C7}"/>
              </a:ext>
            </a:extLst>
          </p:cNvPr>
          <p:cNvSpPr>
            <a:spLocks noGrp="1"/>
          </p:cNvSpPr>
          <p:nvPr>
            <p:custDataLst>
              <p:tags r:id="rId19"/>
            </p:custDataLst>
          </p:nvPr>
        </p:nvSpPr>
        <p:spPr bwMode="auto">
          <a:xfrm>
            <a:off x="531813" y="2238375"/>
            <a:ext cx="2032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3DE950A9-0428-4752-A02C-21B7D8B81A95}" type="datetime'P''''C''B'''''''''''''''''">
              <a:rPr lang="en-US" altLang="en-US" sz="1000" smtClean="0">
                <a:solidFill>
                  <a:srgbClr val="17426B"/>
                </a:solidFill>
                <a:latin typeface="+mn-lt"/>
                <a:cs typeface="+mn-cs"/>
              </a:rPr>
              <a:pPr marL="0" lvl="0" indent="0">
                <a:spcBef>
                  <a:spcPct val="0"/>
                </a:spcBef>
                <a:buNone/>
              </a:pPr>
              <a:t>PCB</a:t>
            </a:fld>
            <a:endParaRPr lang="zh-CN" altLang="en-US" sz="1000" dirty="0">
              <a:solidFill>
                <a:srgbClr val="17426B"/>
              </a:solidFill>
              <a:latin typeface="+mn-lt"/>
              <a:cs typeface="+mn-cs"/>
            </a:endParaRPr>
          </a:p>
        </p:txBody>
      </p:sp>
      <p:sp>
        <p:nvSpPr>
          <p:cNvPr id="19" name="Text Placeholder 2">
            <a:extLst>
              <a:ext uri="{FF2B5EF4-FFF2-40B4-BE49-F238E27FC236}">
                <a16:creationId xmlns:a16="http://schemas.microsoft.com/office/drawing/2014/main" id="{97C078F2-906B-AF98-161F-A4112675BE54}"/>
              </a:ext>
            </a:extLst>
          </p:cNvPr>
          <p:cNvSpPr>
            <a:spLocks noGrp="1"/>
          </p:cNvSpPr>
          <p:nvPr>
            <p:custDataLst>
              <p:tags r:id="rId20"/>
            </p:custDataLst>
          </p:nvPr>
        </p:nvSpPr>
        <p:spPr bwMode="auto">
          <a:xfrm>
            <a:off x="531813" y="2441575"/>
            <a:ext cx="452438"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4DB6FB86-4087-42CF-A34D-BC9626BADA37}" type="datetime'''''''''''P''o''l''''ar''''''''''i''z''''''''''e''r'''''''''">
              <a:rPr lang="en-US" altLang="en-US" sz="1000" smtClean="0">
                <a:solidFill>
                  <a:srgbClr val="17426B"/>
                </a:solidFill>
                <a:latin typeface="+mn-lt"/>
                <a:cs typeface="+mn-cs"/>
              </a:rPr>
              <a:pPr marL="0" lvl="0" indent="0">
                <a:spcBef>
                  <a:spcPct val="0"/>
                </a:spcBef>
                <a:buNone/>
              </a:pPr>
              <a:t>Polarizer</a:t>
            </a:fld>
            <a:endParaRPr lang="zh-CN" altLang="en-US" sz="1000" dirty="0">
              <a:solidFill>
                <a:srgbClr val="17426B"/>
              </a:solidFill>
              <a:latin typeface="+mn-lt"/>
              <a:cs typeface="+mn-cs"/>
            </a:endParaRPr>
          </a:p>
        </p:txBody>
      </p:sp>
      <p:sp>
        <p:nvSpPr>
          <p:cNvPr id="20" name="Text Placeholder 2">
            <a:extLst>
              <a:ext uri="{FF2B5EF4-FFF2-40B4-BE49-F238E27FC236}">
                <a16:creationId xmlns:a16="http://schemas.microsoft.com/office/drawing/2014/main" id="{DA791135-A9E4-19C9-0044-A6644E92751C}"/>
              </a:ext>
            </a:extLst>
          </p:cNvPr>
          <p:cNvSpPr>
            <a:spLocks noGrp="1"/>
          </p:cNvSpPr>
          <p:nvPr>
            <p:custDataLst>
              <p:tags r:id="rId21"/>
            </p:custDataLst>
          </p:nvPr>
        </p:nvSpPr>
        <p:spPr bwMode="auto">
          <a:xfrm>
            <a:off x="531813" y="2644775"/>
            <a:ext cx="790575"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A836C672-444D-4C00-9664-BF9FF69595BA}" type="datetime'Gl''''''as''''''''''s S''u''''bs''''tr''a''''''''''''''''''te'">
              <a:rPr lang="en-US" altLang="en-US" sz="1000" smtClean="0">
                <a:solidFill>
                  <a:srgbClr val="17426B"/>
                </a:solidFill>
                <a:latin typeface="+mn-lt"/>
                <a:cs typeface="+mn-cs"/>
              </a:rPr>
              <a:pPr marL="0" lvl="0" indent="0">
                <a:spcBef>
                  <a:spcPct val="0"/>
                </a:spcBef>
                <a:buNone/>
              </a:pPr>
              <a:t>Glass Substrate</a:t>
            </a:fld>
            <a:endParaRPr lang="zh-CN" altLang="en-US" sz="1000" dirty="0">
              <a:solidFill>
                <a:srgbClr val="17426B"/>
              </a:solidFill>
              <a:latin typeface="+mn-lt"/>
              <a:cs typeface="+mn-cs"/>
            </a:endParaRPr>
          </a:p>
        </p:txBody>
      </p:sp>
      <p:sp>
        <p:nvSpPr>
          <p:cNvPr id="21" name="Text Placeholder 2">
            <a:extLst>
              <a:ext uri="{FF2B5EF4-FFF2-40B4-BE49-F238E27FC236}">
                <a16:creationId xmlns:a16="http://schemas.microsoft.com/office/drawing/2014/main" id="{AB5822E8-7100-A5D4-11E6-35181F291CB1}"/>
              </a:ext>
            </a:extLst>
          </p:cNvPr>
          <p:cNvSpPr>
            <a:spLocks noGrp="1"/>
          </p:cNvSpPr>
          <p:nvPr>
            <p:custDataLst>
              <p:tags r:id="rId22"/>
            </p:custDataLst>
          </p:nvPr>
        </p:nvSpPr>
        <p:spPr bwMode="auto">
          <a:xfrm>
            <a:off x="531813" y="2847975"/>
            <a:ext cx="690563"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B8C9EF0A-3ED1-4F92-8181-0468F0F1AD8E}" type="datetime'L''''i''''q''''''u''''i''''''''''''''d'' Cr''y''s''ta''l'''">
              <a:rPr lang="en-US" altLang="en-US" sz="1000" smtClean="0">
                <a:solidFill>
                  <a:srgbClr val="17426B"/>
                </a:solidFill>
                <a:latin typeface="+mn-lt"/>
                <a:cs typeface="+mn-cs"/>
              </a:rPr>
              <a:pPr marL="0" lvl="0" indent="0">
                <a:spcBef>
                  <a:spcPct val="0"/>
                </a:spcBef>
                <a:buNone/>
              </a:pPr>
              <a:t>Liquid Crystal</a:t>
            </a:fld>
            <a:endParaRPr lang="zh-CN" altLang="en-US" sz="1000" dirty="0">
              <a:solidFill>
                <a:srgbClr val="17426B"/>
              </a:solidFill>
              <a:latin typeface="+mn-lt"/>
              <a:cs typeface="+mn-cs"/>
            </a:endParaRPr>
          </a:p>
        </p:txBody>
      </p:sp>
      <p:sp>
        <p:nvSpPr>
          <p:cNvPr id="22" name="Text Placeholder 2">
            <a:extLst>
              <a:ext uri="{FF2B5EF4-FFF2-40B4-BE49-F238E27FC236}">
                <a16:creationId xmlns:a16="http://schemas.microsoft.com/office/drawing/2014/main" id="{C714107F-0C1C-7AF9-0DF6-2BF0A61D7B31}"/>
              </a:ext>
            </a:extLst>
          </p:cNvPr>
          <p:cNvSpPr>
            <a:spLocks noGrp="1"/>
          </p:cNvSpPr>
          <p:nvPr>
            <p:custDataLst>
              <p:tags r:id="rId23"/>
            </p:custDataLst>
          </p:nvPr>
        </p:nvSpPr>
        <p:spPr bwMode="auto">
          <a:xfrm>
            <a:off x="531813" y="3051175"/>
            <a:ext cx="4445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8D44C07A-8C56-40D1-B321-06DAC879FD2E}" type="datetime'''D''''riv''''e''''r'''''''' I''''''''''''''''''''''C'''">
              <a:rPr lang="en-US" altLang="en-US" sz="1000" smtClean="0">
                <a:solidFill>
                  <a:srgbClr val="17426B"/>
                </a:solidFill>
                <a:latin typeface="+mn-lt"/>
                <a:cs typeface="+mn-cs"/>
              </a:rPr>
              <a:pPr marL="0" lvl="0" indent="0">
                <a:spcBef>
                  <a:spcPct val="0"/>
                </a:spcBef>
                <a:buNone/>
              </a:pPr>
              <a:t>Driver IC</a:t>
            </a:fld>
            <a:endParaRPr lang="zh-CN" altLang="en-US" sz="1000" dirty="0">
              <a:solidFill>
                <a:srgbClr val="17426B"/>
              </a:solidFill>
              <a:latin typeface="+mn-lt"/>
              <a:cs typeface="+mn-cs"/>
            </a:endParaRPr>
          </a:p>
        </p:txBody>
      </p:sp>
      <p:sp>
        <p:nvSpPr>
          <p:cNvPr id="23" name="Text Placeholder 2">
            <a:extLst>
              <a:ext uri="{FF2B5EF4-FFF2-40B4-BE49-F238E27FC236}">
                <a16:creationId xmlns:a16="http://schemas.microsoft.com/office/drawing/2014/main" id="{0A1A6EE8-4236-DFD2-518B-58EF91ABD292}"/>
              </a:ext>
            </a:extLst>
          </p:cNvPr>
          <p:cNvSpPr>
            <a:spLocks noGrp="1"/>
          </p:cNvSpPr>
          <p:nvPr>
            <p:custDataLst>
              <p:tags r:id="rId24"/>
            </p:custDataLst>
          </p:nvPr>
        </p:nvSpPr>
        <p:spPr bwMode="auto">
          <a:xfrm>
            <a:off x="531813" y="3254375"/>
            <a:ext cx="350838"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9FBBFB77-748F-43A5-A71F-498C37AF53D8}" type="datetime'''''O''t''h''''''''''e''''''''''''''''''r''''s'''''''''">
              <a:rPr lang="en-US" altLang="en-US" sz="1000" smtClean="0">
                <a:solidFill>
                  <a:srgbClr val="17426B"/>
                </a:solidFill>
                <a:latin typeface="+mn-lt"/>
                <a:cs typeface="+mn-cs"/>
              </a:rPr>
              <a:pPr marL="0" lvl="0" indent="0">
                <a:spcBef>
                  <a:spcPct val="0"/>
                </a:spcBef>
                <a:buNone/>
              </a:pPr>
              <a:t>Others</a:t>
            </a:fld>
            <a:endParaRPr lang="zh-CN" altLang="en-US" sz="1000" dirty="0">
              <a:solidFill>
                <a:srgbClr val="17426B"/>
              </a:solidFill>
              <a:latin typeface="+mn-lt"/>
              <a:cs typeface="+mn-cs"/>
            </a:endParaRPr>
          </a:p>
        </p:txBody>
      </p:sp>
      <p:graphicFrame>
        <p:nvGraphicFramePr>
          <p:cNvPr id="194" name="Chart 3">
            <a:extLst>
              <a:ext uri="{FF2B5EF4-FFF2-40B4-BE49-F238E27FC236}">
                <a16:creationId xmlns:a16="http://schemas.microsoft.com/office/drawing/2014/main" id="{66AEC0E4-6A3E-AD18-75B8-B00D6D622F9C}"/>
              </a:ext>
            </a:extLst>
          </p:cNvPr>
          <p:cNvGraphicFramePr/>
          <p:nvPr>
            <p:custDataLst>
              <p:tags r:id="rId25"/>
            </p:custDataLst>
            <p:extLst>
              <p:ext uri="{D42A27DB-BD31-4B8C-83A1-F6EECF244321}">
                <p14:modId xmlns:p14="http://schemas.microsoft.com/office/powerpoint/2010/main" val="4261274720"/>
              </p:ext>
            </p:extLst>
          </p:nvPr>
        </p:nvGraphicFramePr>
        <p:xfrm>
          <a:off x="6013450" y="1612900"/>
          <a:ext cx="2751138" cy="3201988"/>
        </p:xfrm>
        <a:graphic>
          <a:graphicData uri="http://schemas.openxmlformats.org/drawingml/2006/chart">
            <c:chart xmlns:c="http://schemas.openxmlformats.org/drawingml/2006/chart" xmlns:r="http://schemas.openxmlformats.org/officeDocument/2006/relationships" r:id="rId48"/>
          </a:graphicData>
        </a:graphic>
      </p:graphicFrame>
      <p:sp>
        <p:nvSpPr>
          <p:cNvPr id="159" name="Text Placeholder 2">
            <a:extLst>
              <a:ext uri="{FF2B5EF4-FFF2-40B4-BE49-F238E27FC236}">
                <a16:creationId xmlns:a16="http://schemas.microsoft.com/office/drawing/2014/main" id="{F7B77D6B-C5DA-4648-BAFC-4EC9D35FD9BA}"/>
              </a:ext>
            </a:extLst>
          </p:cNvPr>
          <p:cNvSpPr>
            <a:spLocks noGrp="1"/>
          </p:cNvSpPr>
          <p:nvPr>
            <p:custDataLst>
              <p:tags r:id="rId26"/>
            </p:custDataLst>
          </p:nvPr>
        </p:nvSpPr>
        <p:spPr bwMode="gray">
          <a:xfrm>
            <a:off x="6637338" y="4092575"/>
            <a:ext cx="290513" cy="152400"/>
          </a:xfrm>
          <a:prstGeom prst="rect">
            <a:avLst/>
          </a:prstGeom>
          <a:solidFill>
            <a:srgbClr val="9DB1CF"/>
          </a:solidFill>
          <a:ln>
            <a:noFill/>
          </a:ln>
          <a:effectLst/>
        </p:spPr>
        <p:txBody>
          <a:bodyPr vert="horz" wrap="none" lIns="17463" tIns="0" rIns="17463"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EE4600B4-1A01-496E-A3CC-12924FFC06EE}" type="datetime'''''2''''''''''''''.''''''''''0''''''%'''''''">
              <a:rPr lang="en-US" altLang="en-US" sz="1000" b="1" smtClean="0">
                <a:solidFill>
                  <a:srgbClr val="17426B"/>
                </a:solidFill>
                <a:effectLst/>
                <a:latin typeface="+mn-lt"/>
                <a:cs typeface="+mn-cs"/>
              </a:rPr>
              <a:pPr marL="0" lvl="0" indent="0" algn="ctr">
                <a:spcBef>
                  <a:spcPct val="0"/>
                </a:spcBef>
                <a:buNone/>
              </a:pPr>
              <a:t>2.0%</a:t>
            </a:fld>
            <a:endParaRPr lang="zh-CN" altLang="en-US" sz="1000" b="1" dirty="0">
              <a:solidFill>
                <a:srgbClr val="17426B"/>
              </a:solidFill>
              <a:latin typeface="+mn-lt"/>
              <a:cs typeface="+mn-cs"/>
            </a:endParaRPr>
          </a:p>
        </p:txBody>
      </p:sp>
      <p:sp>
        <p:nvSpPr>
          <p:cNvPr id="139" name="矩形 138">
            <a:extLst>
              <a:ext uri="{FF2B5EF4-FFF2-40B4-BE49-F238E27FC236}">
                <a16:creationId xmlns:a16="http://schemas.microsoft.com/office/drawing/2014/main" id="{308F9963-7F1A-CBF2-520B-5D5BE3525D68}"/>
              </a:ext>
            </a:extLst>
          </p:cNvPr>
          <p:cNvSpPr/>
          <p:nvPr>
            <p:custDataLst>
              <p:tags r:id="rId27"/>
            </p:custDataLst>
          </p:nvPr>
        </p:nvSpPr>
        <p:spPr bwMode="auto">
          <a:xfrm>
            <a:off x="4622800" y="1836738"/>
            <a:ext cx="179388" cy="133350"/>
          </a:xfrm>
          <a:prstGeom prst="rect">
            <a:avLst/>
          </a:prstGeom>
          <a:solidFill>
            <a:srgbClr val="364D6E"/>
          </a:solidFill>
          <a:ln w="28575" cap="flat" cmpd="sng" algn="ctr">
            <a:noFill/>
            <a:prstDash val="dash"/>
            <a:round/>
            <a:headEnd type="none" w="med" len="med"/>
            <a:tailEnd type="none" w="med" len="med"/>
          </a:ln>
          <a:effectLst/>
          <a:extLst>
            <a:ext uri="{91240B29-F687-4F45-9708-019B960494DF}">
              <a14:hiddenLine xmlns:a14="http://schemas.microsoft.com/office/drawing/2010/main" w="28575" cap="flat" cmpd="sng" algn="ctr">
                <a:solidFill>
                  <a:schemeClr val="tx1"/>
                </a:solidFill>
                <a:prstDash val="dash"/>
                <a:round/>
                <a:headEnd type="none" w="med" len="med"/>
                <a:tailEnd type="none" w="med" len="med"/>
              </a14:hiddenLine>
            </a:ext>
          </a:extLst>
        </p:spPr>
        <p:txBody>
          <a:bodyPr rtlCol="0" anchor="ctr"/>
          <a:lstStyle/>
          <a:p>
            <a:pPr algn="ctr"/>
            <a:endParaRPr lang="zh-CN" altLang="en-US" sz="1000">
              <a:latin typeface="Arial" pitchFamily="34" charset="0"/>
              <a:cs typeface="Arial" pitchFamily="34" charset="0"/>
            </a:endParaRPr>
          </a:p>
        </p:txBody>
      </p:sp>
      <p:sp>
        <p:nvSpPr>
          <p:cNvPr id="140" name="矩形 139">
            <a:extLst>
              <a:ext uri="{FF2B5EF4-FFF2-40B4-BE49-F238E27FC236}">
                <a16:creationId xmlns:a16="http://schemas.microsoft.com/office/drawing/2014/main" id="{4CFC40DC-49D2-F224-4029-E582EB369D97}"/>
              </a:ext>
            </a:extLst>
          </p:cNvPr>
          <p:cNvSpPr/>
          <p:nvPr>
            <p:custDataLst>
              <p:tags r:id="rId28"/>
            </p:custDataLst>
          </p:nvPr>
        </p:nvSpPr>
        <p:spPr bwMode="auto">
          <a:xfrm>
            <a:off x="4622800" y="2039938"/>
            <a:ext cx="179388" cy="133350"/>
          </a:xfrm>
          <a:prstGeom prst="rect">
            <a:avLst/>
          </a:prstGeom>
          <a:solidFill>
            <a:srgbClr val="4C6C9C"/>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41" name="矩形 140">
            <a:extLst>
              <a:ext uri="{FF2B5EF4-FFF2-40B4-BE49-F238E27FC236}">
                <a16:creationId xmlns:a16="http://schemas.microsoft.com/office/drawing/2014/main" id="{A21F0A57-6029-8EC2-8084-1F00425B6922}"/>
              </a:ext>
            </a:extLst>
          </p:cNvPr>
          <p:cNvSpPr/>
          <p:nvPr>
            <p:custDataLst>
              <p:tags r:id="rId29"/>
            </p:custDataLst>
          </p:nvPr>
        </p:nvSpPr>
        <p:spPr bwMode="auto">
          <a:xfrm>
            <a:off x="4622800" y="2243138"/>
            <a:ext cx="179388" cy="133350"/>
          </a:xfrm>
          <a:prstGeom prst="rect">
            <a:avLst/>
          </a:prstGeom>
          <a:solidFill>
            <a:srgbClr val="6F8DB9"/>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42" name="矩形 141">
            <a:extLst>
              <a:ext uri="{FF2B5EF4-FFF2-40B4-BE49-F238E27FC236}">
                <a16:creationId xmlns:a16="http://schemas.microsoft.com/office/drawing/2014/main" id="{89ED9A79-0265-0809-AFBB-769133F5DEC6}"/>
              </a:ext>
            </a:extLst>
          </p:cNvPr>
          <p:cNvSpPr/>
          <p:nvPr>
            <p:custDataLst>
              <p:tags r:id="rId30"/>
            </p:custDataLst>
          </p:nvPr>
        </p:nvSpPr>
        <p:spPr bwMode="auto">
          <a:xfrm>
            <a:off x="4622800" y="2446338"/>
            <a:ext cx="179388" cy="133350"/>
          </a:xfrm>
          <a:prstGeom prst="rect">
            <a:avLst/>
          </a:prstGeom>
          <a:solidFill>
            <a:srgbClr val="9DB1CF"/>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43" name="矩形 142">
            <a:extLst>
              <a:ext uri="{FF2B5EF4-FFF2-40B4-BE49-F238E27FC236}">
                <a16:creationId xmlns:a16="http://schemas.microsoft.com/office/drawing/2014/main" id="{FEBDF693-FE90-3C40-B36A-E04362779256}"/>
              </a:ext>
            </a:extLst>
          </p:cNvPr>
          <p:cNvSpPr/>
          <p:nvPr>
            <p:custDataLst>
              <p:tags r:id="rId31"/>
            </p:custDataLst>
          </p:nvPr>
        </p:nvSpPr>
        <p:spPr bwMode="auto">
          <a:xfrm>
            <a:off x="4622800" y="2649538"/>
            <a:ext cx="179388" cy="133350"/>
          </a:xfrm>
          <a:prstGeom prst="rect">
            <a:avLst/>
          </a:prstGeom>
          <a:solidFill>
            <a:srgbClr val="C3CFE1"/>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44" name="矩形 143">
            <a:extLst>
              <a:ext uri="{FF2B5EF4-FFF2-40B4-BE49-F238E27FC236}">
                <a16:creationId xmlns:a16="http://schemas.microsoft.com/office/drawing/2014/main" id="{AB8985AF-E7D7-91B9-BAFE-E6301FB6438D}"/>
              </a:ext>
            </a:extLst>
          </p:cNvPr>
          <p:cNvSpPr/>
          <p:nvPr>
            <p:custDataLst>
              <p:tags r:id="rId32"/>
            </p:custDataLst>
          </p:nvPr>
        </p:nvSpPr>
        <p:spPr bwMode="auto">
          <a:xfrm>
            <a:off x="4622800" y="2852738"/>
            <a:ext cx="179388" cy="133350"/>
          </a:xfrm>
          <a:prstGeom prst="rect">
            <a:avLst/>
          </a:prstGeom>
          <a:solidFill>
            <a:srgbClr val="DFE5EF"/>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45" name="矩形 144">
            <a:extLst>
              <a:ext uri="{FF2B5EF4-FFF2-40B4-BE49-F238E27FC236}">
                <a16:creationId xmlns:a16="http://schemas.microsoft.com/office/drawing/2014/main" id="{37D58632-AC4B-C853-2E3C-3DA02F7FC5F8}"/>
              </a:ext>
            </a:extLst>
          </p:cNvPr>
          <p:cNvSpPr/>
          <p:nvPr>
            <p:custDataLst>
              <p:tags r:id="rId33"/>
            </p:custDataLst>
          </p:nvPr>
        </p:nvSpPr>
        <p:spPr bwMode="auto">
          <a:xfrm>
            <a:off x="4622800" y="3055938"/>
            <a:ext cx="179388" cy="133350"/>
          </a:xfrm>
          <a:prstGeom prst="rect">
            <a:avLst/>
          </a:prstGeom>
          <a:solidFill>
            <a:srgbClr val="C0C0C0"/>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46" name="矩形 145">
            <a:extLst>
              <a:ext uri="{FF2B5EF4-FFF2-40B4-BE49-F238E27FC236}">
                <a16:creationId xmlns:a16="http://schemas.microsoft.com/office/drawing/2014/main" id="{E1BD170A-FBFF-2F80-8CDC-A314E1C985FD}"/>
              </a:ext>
            </a:extLst>
          </p:cNvPr>
          <p:cNvSpPr/>
          <p:nvPr>
            <p:custDataLst>
              <p:tags r:id="rId34"/>
            </p:custDataLst>
          </p:nvPr>
        </p:nvSpPr>
        <p:spPr bwMode="auto">
          <a:xfrm>
            <a:off x="4622800" y="3259138"/>
            <a:ext cx="179388" cy="133350"/>
          </a:xfrm>
          <a:prstGeom prst="rect">
            <a:avLst/>
          </a:prstGeom>
          <a:solidFill>
            <a:srgbClr val="808080"/>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148" name="Text Placeholder 2">
            <a:extLst>
              <a:ext uri="{FF2B5EF4-FFF2-40B4-BE49-F238E27FC236}">
                <a16:creationId xmlns:a16="http://schemas.microsoft.com/office/drawing/2014/main" id="{74DE1BF8-2D0F-82E4-8F0E-C8BB4EABC7F0}"/>
              </a:ext>
            </a:extLst>
          </p:cNvPr>
          <p:cNvSpPr>
            <a:spLocks noGrp="1"/>
          </p:cNvSpPr>
          <p:nvPr>
            <p:custDataLst>
              <p:tags r:id="rId35"/>
            </p:custDataLst>
          </p:nvPr>
        </p:nvSpPr>
        <p:spPr bwMode="auto">
          <a:xfrm>
            <a:off x="4852988" y="1831975"/>
            <a:ext cx="468313"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870FE10A-A088-430B-B9D2-8ACA8DC8F09B}" type="datetime'''''''B''ac''''''''k''''''''''''l''''i''gh''''''''t'">
              <a:rPr lang="en-US" altLang="en-US" sz="1000" smtClean="0">
                <a:solidFill>
                  <a:srgbClr val="17426B"/>
                </a:solidFill>
                <a:latin typeface="+mn-lt"/>
                <a:ea typeface="宋体" panose="02010600030101010101" pitchFamily="2" charset="-122"/>
                <a:cs typeface="+mn-cs"/>
              </a:rPr>
              <a:pPr/>
              <a:t>Backlight</a:t>
            </a:fld>
            <a:endParaRPr lang="zh-CN" altLang="en-US" sz="1000" dirty="0">
              <a:solidFill>
                <a:srgbClr val="17426B"/>
              </a:solidFill>
              <a:latin typeface="+mn-lt"/>
              <a:ea typeface="宋体" panose="02010600030101010101" pitchFamily="2" charset="-122"/>
              <a:cs typeface="+mn-cs"/>
            </a:endParaRPr>
          </a:p>
        </p:txBody>
      </p:sp>
      <p:sp>
        <p:nvSpPr>
          <p:cNvPr id="151" name="Text Placeholder 2">
            <a:extLst>
              <a:ext uri="{FF2B5EF4-FFF2-40B4-BE49-F238E27FC236}">
                <a16:creationId xmlns:a16="http://schemas.microsoft.com/office/drawing/2014/main" id="{E895F4B2-5A73-93EE-9CC3-C1ED87165B2B}"/>
              </a:ext>
            </a:extLst>
          </p:cNvPr>
          <p:cNvSpPr>
            <a:spLocks noGrp="1"/>
          </p:cNvSpPr>
          <p:nvPr>
            <p:custDataLst>
              <p:tags r:id="rId36"/>
            </p:custDataLst>
          </p:nvPr>
        </p:nvSpPr>
        <p:spPr bwMode="auto">
          <a:xfrm>
            <a:off x="4852988" y="2035175"/>
            <a:ext cx="153035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C9F53164-3387-43AF-B7E8-533F71C9550B}" type="datetime'Brig''''''htn''ess'''' E''n''''''''ha''nce''m''e''nt'' Film'''">
              <a:rPr lang="en-US" altLang="en-US" sz="1000" smtClean="0">
                <a:solidFill>
                  <a:srgbClr val="17426B"/>
                </a:solidFill>
                <a:latin typeface="+mn-lt"/>
                <a:ea typeface="宋体" panose="02010600030101010101" pitchFamily="2" charset="-122"/>
                <a:cs typeface="+mn-cs"/>
              </a:rPr>
              <a:pPr/>
              <a:t>Brightness Enhancement Film</a:t>
            </a:fld>
            <a:endParaRPr lang="zh-CN" altLang="en-US" sz="1000" dirty="0">
              <a:solidFill>
                <a:srgbClr val="17426B"/>
              </a:solidFill>
              <a:latin typeface="+mn-lt"/>
              <a:ea typeface="宋体" panose="02010600030101010101" pitchFamily="2" charset="-122"/>
              <a:cs typeface="+mn-cs"/>
            </a:endParaRPr>
          </a:p>
        </p:txBody>
      </p:sp>
      <p:sp>
        <p:nvSpPr>
          <p:cNvPr id="153" name="Text Placeholder 2">
            <a:extLst>
              <a:ext uri="{FF2B5EF4-FFF2-40B4-BE49-F238E27FC236}">
                <a16:creationId xmlns:a16="http://schemas.microsoft.com/office/drawing/2014/main" id="{CEC8A04A-317D-CEE4-4C49-43B368F5B865}"/>
              </a:ext>
            </a:extLst>
          </p:cNvPr>
          <p:cNvSpPr>
            <a:spLocks noGrp="1"/>
          </p:cNvSpPr>
          <p:nvPr>
            <p:custDataLst>
              <p:tags r:id="rId37"/>
            </p:custDataLst>
          </p:nvPr>
        </p:nvSpPr>
        <p:spPr bwMode="auto">
          <a:xfrm>
            <a:off x="4852988" y="2238375"/>
            <a:ext cx="652463"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A7B50E79-83FD-4355-B358-8981A0AAC459}" type="datetime'''''''''D''''''iff''u''s''''''e''r'''' ''''''''Fi''''l''m'''''">
              <a:rPr lang="en-US" altLang="en-US" sz="1000" smtClean="0">
                <a:solidFill>
                  <a:srgbClr val="17426B"/>
                </a:solidFill>
                <a:latin typeface="+mn-lt"/>
                <a:ea typeface="宋体" panose="02010600030101010101" pitchFamily="2" charset="-122"/>
                <a:cs typeface="+mn-cs"/>
              </a:rPr>
              <a:pPr/>
              <a:t>Diffuser Film</a:t>
            </a:fld>
            <a:endParaRPr lang="zh-CN" altLang="en-US" sz="1000" dirty="0">
              <a:solidFill>
                <a:srgbClr val="17426B"/>
              </a:solidFill>
              <a:latin typeface="+mn-lt"/>
              <a:ea typeface="宋体" panose="02010600030101010101" pitchFamily="2" charset="-122"/>
              <a:cs typeface="+mn-cs"/>
            </a:endParaRPr>
          </a:p>
        </p:txBody>
      </p:sp>
      <p:sp>
        <p:nvSpPr>
          <p:cNvPr id="150" name="Text Placeholder 2">
            <a:extLst>
              <a:ext uri="{FF2B5EF4-FFF2-40B4-BE49-F238E27FC236}">
                <a16:creationId xmlns:a16="http://schemas.microsoft.com/office/drawing/2014/main" id="{0B128095-468D-0F0B-4101-C03733354C36}"/>
              </a:ext>
            </a:extLst>
          </p:cNvPr>
          <p:cNvSpPr>
            <a:spLocks noGrp="1"/>
          </p:cNvSpPr>
          <p:nvPr>
            <p:custDataLst>
              <p:tags r:id="rId38"/>
            </p:custDataLst>
          </p:nvPr>
        </p:nvSpPr>
        <p:spPr bwMode="auto">
          <a:xfrm>
            <a:off x="4852988" y="2441575"/>
            <a:ext cx="760413"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1E0F446E-1708-458B-978D-CFAB5242B55D}" type="datetime'''Re''''f''''''''l''''''''''e''ct''''i''''n''''g Film'''">
              <a:rPr lang="en-US" altLang="en-US" sz="1000" smtClean="0">
                <a:solidFill>
                  <a:srgbClr val="17426B"/>
                </a:solidFill>
                <a:latin typeface="+mn-lt"/>
                <a:ea typeface="宋体" panose="02010600030101010101" pitchFamily="2" charset="-122"/>
                <a:cs typeface="+mn-cs"/>
              </a:rPr>
              <a:pPr/>
              <a:t>Reflecting Film</a:t>
            </a:fld>
            <a:endParaRPr lang="zh-CN" altLang="en-US" sz="1000" dirty="0">
              <a:solidFill>
                <a:srgbClr val="17426B"/>
              </a:solidFill>
              <a:latin typeface="+mn-lt"/>
              <a:ea typeface="宋体" panose="02010600030101010101" pitchFamily="2" charset="-122"/>
              <a:cs typeface="+mn-cs"/>
            </a:endParaRPr>
          </a:p>
        </p:txBody>
      </p:sp>
      <p:sp>
        <p:nvSpPr>
          <p:cNvPr id="147" name="Text Placeholder 2">
            <a:extLst>
              <a:ext uri="{FF2B5EF4-FFF2-40B4-BE49-F238E27FC236}">
                <a16:creationId xmlns:a16="http://schemas.microsoft.com/office/drawing/2014/main" id="{C2566DE6-27D8-B3F9-1BCF-E064DDFB69A1}"/>
              </a:ext>
            </a:extLst>
          </p:cNvPr>
          <p:cNvSpPr>
            <a:spLocks noGrp="1"/>
          </p:cNvSpPr>
          <p:nvPr>
            <p:custDataLst>
              <p:tags r:id="rId39"/>
            </p:custDataLst>
          </p:nvPr>
        </p:nvSpPr>
        <p:spPr bwMode="auto">
          <a:xfrm>
            <a:off x="4852988" y="2644775"/>
            <a:ext cx="414338"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F30AD790-4967-44D3-9B85-D99929BAC846}" type="datetime'''''I''nv''''''''''e''r''t''''''''''''''''''e''r'''">
              <a:rPr lang="en-US" altLang="en-US" sz="1000" smtClean="0">
                <a:solidFill>
                  <a:srgbClr val="17426B"/>
                </a:solidFill>
                <a:latin typeface="+mn-lt"/>
                <a:ea typeface="宋体" panose="02010600030101010101" pitchFamily="2" charset="-122"/>
                <a:cs typeface="+mn-cs"/>
              </a:rPr>
              <a:pPr/>
              <a:t>Inverter</a:t>
            </a:fld>
            <a:endParaRPr lang="zh-CN" altLang="en-US" sz="1000" dirty="0">
              <a:solidFill>
                <a:srgbClr val="17426B"/>
              </a:solidFill>
              <a:latin typeface="+mn-lt"/>
              <a:ea typeface="宋体" panose="02010600030101010101" pitchFamily="2" charset="-122"/>
              <a:cs typeface="+mn-cs"/>
            </a:endParaRPr>
          </a:p>
        </p:txBody>
      </p:sp>
      <p:sp>
        <p:nvSpPr>
          <p:cNvPr id="154" name="Text Placeholder 2">
            <a:extLst>
              <a:ext uri="{FF2B5EF4-FFF2-40B4-BE49-F238E27FC236}">
                <a16:creationId xmlns:a16="http://schemas.microsoft.com/office/drawing/2014/main" id="{AE1CC78D-DAAC-0E34-5E42-4B909B46AF61}"/>
              </a:ext>
            </a:extLst>
          </p:cNvPr>
          <p:cNvSpPr>
            <a:spLocks noGrp="1"/>
          </p:cNvSpPr>
          <p:nvPr>
            <p:custDataLst>
              <p:tags r:id="rId40"/>
            </p:custDataLst>
          </p:nvPr>
        </p:nvSpPr>
        <p:spPr bwMode="auto">
          <a:xfrm>
            <a:off x="4852988" y="2847975"/>
            <a:ext cx="547688"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72198FBB-8893-412E-9A14-0B285045A491}" type="datetime'La''b''or'' ''''''''''Co''''''''''s''t'''''''''''''''">
              <a:rPr lang="en-US" altLang="en-US" sz="1000" smtClean="0">
                <a:solidFill>
                  <a:srgbClr val="17426B"/>
                </a:solidFill>
                <a:latin typeface="+mn-lt"/>
                <a:ea typeface="宋体" panose="02010600030101010101" pitchFamily="2" charset="-122"/>
                <a:cs typeface="+mn-cs"/>
              </a:rPr>
              <a:pPr/>
              <a:t>Labor Cost</a:t>
            </a:fld>
            <a:endParaRPr lang="zh-CN" altLang="en-US" sz="1000" dirty="0">
              <a:solidFill>
                <a:srgbClr val="17426B"/>
              </a:solidFill>
              <a:latin typeface="+mn-lt"/>
              <a:ea typeface="宋体" panose="02010600030101010101" pitchFamily="2" charset="-122"/>
              <a:cs typeface="+mn-cs"/>
            </a:endParaRPr>
          </a:p>
        </p:txBody>
      </p:sp>
      <p:sp>
        <p:nvSpPr>
          <p:cNvPr id="152" name="Text Placeholder 2">
            <a:extLst>
              <a:ext uri="{FF2B5EF4-FFF2-40B4-BE49-F238E27FC236}">
                <a16:creationId xmlns:a16="http://schemas.microsoft.com/office/drawing/2014/main" id="{4AC322A9-5B20-3BD9-C5D7-AE0E62E80854}"/>
              </a:ext>
            </a:extLst>
          </p:cNvPr>
          <p:cNvSpPr>
            <a:spLocks noGrp="1"/>
          </p:cNvSpPr>
          <p:nvPr>
            <p:custDataLst>
              <p:tags r:id="rId41"/>
            </p:custDataLst>
          </p:nvPr>
        </p:nvSpPr>
        <p:spPr bwMode="auto">
          <a:xfrm>
            <a:off x="4852988" y="3051175"/>
            <a:ext cx="328613"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3A7BE10A-2279-4F9F-A26A-4B544590446C}" type="datetime'''F''r''''''''''''''''''''''''''''a''''''''''m''''''''''e'">
              <a:rPr lang="en-US" altLang="en-US" sz="1000" smtClean="0">
                <a:solidFill>
                  <a:srgbClr val="17426B"/>
                </a:solidFill>
                <a:latin typeface="+mn-lt"/>
                <a:ea typeface="宋体" panose="02010600030101010101" pitchFamily="2" charset="-122"/>
                <a:cs typeface="+mn-cs"/>
              </a:rPr>
              <a:pPr/>
              <a:t>Frame</a:t>
            </a:fld>
            <a:endParaRPr lang="zh-CN" altLang="en-US" sz="1000" dirty="0">
              <a:solidFill>
                <a:srgbClr val="17426B"/>
              </a:solidFill>
              <a:latin typeface="+mn-lt"/>
              <a:ea typeface="宋体" panose="02010600030101010101" pitchFamily="2" charset="-122"/>
              <a:cs typeface="+mn-cs"/>
            </a:endParaRPr>
          </a:p>
        </p:txBody>
      </p:sp>
      <p:sp>
        <p:nvSpPr>
          <p:cNvPr id="149" name="Text Placeholder 2">
            <a:extLst>
              <a:ext uri="{FF2B5EF4-FFF2-40B4-BE49-F238E27FC236}">
                <a16:creationId xmlns:a16="http://schemas.microsoft.com/office/drawing/2014/main" id="{02486AA3-C3FE-D86C-7FEB-C08AE50C77BA}"/>
              </a:ext>
            </a:extLst>
          </p:cNvPr>
          <p:cNvSpPr>
            <a:spLocks noGrp="1"/>
          </p:cNvSpPr>
          <p:nvPr>
            <p:custDataLst>
              <p:tags r:id="rId42"/>
            </p:custDataLst>
          </p:nvPr>
        </p:nvSpPr>
        <p:spPr bwMode="auto">
          <a:xfrm>
            <a:off x="4852988" y="3254375"/>
            <a:ext cx="350838"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6784D030-D781-44E4-A15F-5E2A5984362F}" type="datetime'''''''''''''O''''''''''''''''''''th''''''''''e''r''s'''">
              <a:rPr lang="en-US" altLang="en-US" sz="1000" smtClean="0">
                <a:solidFill>
                  <a:srgbClr val="17426B"/>
                </a:solidFill>
                <a:latin typeface="+mn-lt"/>
                <a:ea typeface="宋体" panose="02010600030101010101" pitchFamily="2" charset="-122"/>
                <a:cs typeface="+mn-cs"/>
              </a:rPr>
              <a:pPr/>
              <a:t>Others</a:t>
            </a:fld>
            <a:endParaRPr lang="zh-CN" altLang="en-US" sz="1000" dirty="0">
              <a:solidFill>
                <a:srgbClr val="17426B"/>
              </a:solidFill>
              <a:latin typeface="+mn-lt"/>
              <a:ea typeface="宋体" panose="02010600030101010101" pitchFamily="2" charset="-122"/>
              <a:cs typeface="+mn-cs"/>
            </a:endParaRPr>
          </a:p>
        </p:txBody>
      </p:sp>
      <p:sp>
        <p:nvSpPr>
          <p:cNvPr id="184" name="TextBox 21">
            <a:extLst>
              <a:ext uri="{FF2B5EF4-FFF2-40B4-BE49-F238E27FC236}">
                <a16:creationId xmlns:a16="http://schemas.microsoft.com/office/drawing/2014/main" id="{67C587E3-94BF-E401-31BD-706EB44B3E82}"/>
              </a:ext>
            </a:extLst>
          </p:cNvPr>
          <p:cNvSpPr txBox="1"/>
          <p:nvPr>
            <p:custDataLst>
              <p:tags r:id="rId43"/>
            </p:custDataLst>
          </p:nvPr>
        </p:nvSpPr>
        <p:spPr>
          <a:xfrm>
            <a:off x="301625" y="4624531"/>
            <a:ext cx="8630027" cy="1579560"/>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200" dirty="0">
                <a:solidFill>
                  <a:srgbClr val="214D79"/>
                </a:solidFill>
                <a:latin typeface="Arial" pitchFamily="34" charset="0"/>
                <a:cs typeface="Arial" pitchFamily="34" charset="0"/>
              </a:rPr>
              <a:t>The liquid crystal television market and the production of liquid crystal displays are the primary downstream application fields for optical films. As television display technology continues to advance, the development of technologies such as naked-eye 3D and 4K ultra-high definition will impose higher requirements on the films used in television panel production. The growing demand in markets like the Chinese liquid crystal television market and other consumer electronics industries creates favorable growth prospects for upstream functional coating composite materials industries, such as optical protective films and optical clear adhesives.</a:t>
            </a:r>
          </a:p>
        </p:txBody>
      </p:sp>
    </p:spTree>
    <p:extLst>
      <p:ext uri="{BB962C8B-B14F-4D97-AF65-F5344CB8AC3E}">
        <p14:creationId xmlns:p14="http://schemas.microsoft.com/office/powerpoint/2010/main" val="19883327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5FB02-CE92-BFEC-3831-1A08E43B8112}"/>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9EE18653-CEF6-A658-8DA7-4AC36E995E95}"/>
              </a:ext>
            </a:extLst>
          </p:cNvPr>
          <p:cNvGraphicFramePr>
            <a:graphicFrameLocks noChangeAspect="1"/>
          </p:cNvGraphicFramePr>
          <p:nvPr>
            <p:custDataLst>
              <p:tags r:id="rId1"/>
            </p:custDataLst>
            <p:extLst>
              <p:ext uri="{D42A27DB-BD31-4B8C-83A1-F6EECF244321}">
                <p14:modId xmlns:p14="http://schemas.microsoft.com/office/powerpoint/2010/main" val="345854067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9" imgW="404" imgH="405" progId="TCLayout.ActiveDocument.1">
                  <p:embed/>
                </p:oleObj>
              </mc:Choice>
              <mc:Fallback>
                <p:oleObj name="think-cell 幻灯片" r:id="rId29" imgW="404" imgH="405" progId="TCLayout.ActiveDocument.1">
                  <p:embed/>
                  <p:pic>
                    <p:nvPicPr>
                      <p:cNvPr id="7" name="对象 6" hidden="1">
                        <a:extLst>
                          <a:ext uri="{FF2B5EF4-FFF2-40B4-BE49-F238E27FC236}">
                            <a16:creationId xmlns:a16="http://schemas.microsoft.com/office/drawing/2014/main" id="{094B90B8-5EA2-0A16-9599-386998AFB81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1B022BAD-3190-A905-8934-49D520EA66AE}"/>
              </a:ext>
            </a:extLst>
          </p:cNvPr>
          <p:cNvSpPr>
            <a:spLocks noGrp="1"/>
          </p:cNvSpPr>
          <p:nvPr>
            <p:ph type="sldNum" sz="quarter" idx="10"/>
          </p:nvPr>
        </p:nvSpPr>
        <p:spPr/>
        <p:txBody>
          <a:bodyPr/>
          <a:lstStyle/>
          <a:p>
            <a:pPr>
              <a:defRPr/>
            </a:pPr>
            <a:fld id="{021E6A65-EE29-4C80-8963-4DFF636DED28}" type="slidenum">
              <a:rPr lang="en-US" altLang="zh-CN" smtClean="0"/>
              <a:pPr>
                <a:defRPr/>
              </a:pPr>
              <a:t>14</a:t>
            </a:fld>
            <a:endParaRPr lang="en-US" altLang="zh-CN" dirty="0"/>
          </a:p>
        </p:txBody>
      </p:sp>
      <p:sp>
        <p:nvSpPr>
          <p:cNvPr id="12" name="Rectangle 2">
            <a:extLst>
              <a:ext uri="{FF2B5EF4-FFF2-40B4-BE49-F238E27FC236}">
                <a16:creationId xmlns:a16="http://schemas.microsoft.com/office/drawing/2014/main" id="{6FB763F0-4577-9366-E6AE-7A9CAF84215B}"/>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Consumer Electronics Market Size</a:t>
            </a:r>
            <a:endParaRPr lang="en-US" altLang="zh-CN" sz="1800" dirty="0">
              <a:solidFill>
                <a:srgbClr val="FFFFFF">
                  <a:lumMod val="50000"/>
                </a:srgbClr>
              </a:solidFill>
              <a:ea typeface="微软雅黑" pitchFamily="34" charset="-122"/>
            </a:endParaRPr>
          </a:p>
        </p:txBody>
      </p:sp>
      <p:sp>
        <p:nvSpPr>
          <p:cNvPr id="2" name="Text Box 672">
            <a:extLst>
              <a:ext uri="{FF2B5EF4-FFF2-40B4-BE49-F238E27FC236}">
                <a16:creationId xmlns:a16="http://schemas.microsoft.com/office/drawing/2014/main" id="{CEFD17EA-0CB4-7EDB-F2D8-CB86AB73E41E}"/>
              </a:ext>
            </a:extLst>
          </p:cNvPr>
          <p:cNvSpPr txBox="1">
            <a:spLocks noChangeArrowheads="1"/>
          </p:cNvSpPr>
          <p:nvPr>
            <p:custDataLst>
              <p:tags r:id="rId3"/>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Frost &amp; Sullivan Analysis</a:t>
            </a:r>
          </a:p>
        </p:txBody>
      </p:sp>
      <p:sp>
        <p:nvSpPr>
          <p:cNvPr id="3" name="TextBox 30">
            <a:extLst>
              <a:ext uri="{FF2B5EF4-FFF2-40B4-BE49-F238E27FC236}">
                <a16:creationId xmlns:a16="http://schemas.microsoft.com/office/drawing/2014/main" id="{162256CB-9786-AF48-27D5-D9D3651952D9}"/>
              </a:ext>
            </a:extLst>
          </p:cNvPr>
          <p:cNvSpPr txBox="1"/>
          <p:nvPr>
            <p:custDataLst>
              <p:tags r:id="rId4"/>
            </p:custDataLst>
          </p:nvPr>
        </p:nvSpPr>
        <p:spPr>
          <a:xfrm>
            <a:off x="250825" y="1196752"/>
            <a:ext cx="8642350" cy="360000"/>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Consumer Electronics Shipments (China), 2018 – 2028E</a:t>
            </a:r>
            <a:endParaRPr lang="zh-CN" altLang="en-US" sz="1200" b="1" dirty="0">
              <a:solidFill>
                <a:srgbClr val="FFFFFF"/>
              </a:solidFill>
              <a:latin typeface="Arial" pitchFamily="34" charset="0"/>
              <a:cs typeface="Arial" pitchFamily="34" charset="0"/>
            </a:endParaRPr>
          </a:p>
        </p:txBody>
      </p:sp>
      <p:sp>
        <p:nvSpPr>
          <p:cNvPr id="63" name="TextBox 21">
            <a:extLst>
              <a:ext uri="{FF2B5EF4-FFF2-40B4-BE49-F238E27FC236}">
                <a16:creationId xmlns:a16="http://schemas.microsoft.com/office/drawing/2014/main" id="{DC5DA289-69BA-D7C3-39B9-C3E1135DE305}"/>
              </a:ext>
            </a:extLst>
          </p:cNvPr>
          <p:cNvSpPr txBox="1"/>
          <p:nvPr>
            <p:custDataLst>
              <p:tags r:id="rId5"/>
            </p:custDataLst>
          </p:nvPr>
        </p:nvSpPr>
        <p:spPr>
          <a:xfrm>
            <a:off x="299432" y="4397487"/>
            <a:ext cx="8630027" cy="1579560"/>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200" dirty="0">
                <a:solidFill>
                  <a:srgbClr val="214D79"/>
                </a:solidFill>
                <a:latin typeface="Arial" pitchFamily="34" charset="0"/>
                <a:cs typeface="Arial" pitchFamily="34" charset="0"/>
              </a:rPr>
              <a:t>The consumer electronics market is primarily composed of segmented sectors such as smartphones, tablets, PCs, TVs, in-car displays, and wearable devices. It is the most crucial downstream market for the functional coating composite materials industry. Despite the impact of the pandemic, the shipment volume in the consumer electronics sector declined from 801.7 million units in 2018 to 788.5 million units in 2023, representing a CAGR of -0.3%. With the recovery of the market post-pandemic, it is anticipated that consumer electronics shipments will increase from 788.5 million units in 2023 to 1,033.6 million units in 2028, indicating a CAGR of 5.6%.</a:t>
            </a:r>
          </a:p>
        </p:txBody>
      </p:sp>
      <p:graphicFrame>
        <p:nvGraphicFramePr>
          <p:cNvPr id="113" name="Chart 3">
            <a:extLst>
              <a:ext uri="{FF2B5EF4-FFF2-40B4-BE49-F238E27FC236}">
                <a16:creationId xmlns:a16="http://schemas.microsoft.com/office/drawing/2014/main" id="{E54C490B-B25F-FD09-7E1E-B5E8C414EB79}"/>
              </a:ext>
            </a:extLst>
          </p:cNvPr>
          <p:cNvGraphicFramePr/>
          <p:nvPr>
            <p:custDataLst>
              <p:tags r:id="rId6"/>
            </p:custDataLst>
            <p:extLst>
              <p:ext uri="{D42A27DB-BD31-4B8C-83A1-F6EECF244321}">
                <p14:modId xmlns:p14="http://schemas.microsoft.com/office/powerpoint/2010/main" val="1064504035"/>
              </p:ext>
            </p:extLst>
          </p:nvPr>
        </p:nvGraphicFramePr>
        <p:xfrm>
          <a:off x="220663" y="1874838"/>
          <a:ext cx="8755062" cy="2576512"/>
        </p:xfrm>
        <a:graphic>
          <a:graphicData uri="http://schemas.openxmlformats.org/drawingml/2006/chart">
            <c:chart xmlns:c="http://schemas.openxmlformats.org/drawingml/2006/chart" xmlns:r="http://schemas.openxmlformats.org/officeDocument/2006/relationships" r:id="rId31"/>
          </a:graphicData>
        </a:graphic>
      </p:graphicFrame>
      <p:cxnSp>
        <p:nvCxnSpPr>
          <p:cNvPr id="8" name="直接连接符 7">
            <a:extLst>
              <a:ext uri="{FF2B5EF4-FFF2-40B4-BE49-F238E27FC236}">
                <a16:creationId xmlns:a16="http://schemas.microsoft.com/office/drawing/2014/main" id="{A91585FB-050E-C03F-4F89-05E955CC7A1F}"/>
              </a:ext>
            </a:extLst>
          </p:cNvPr>
          <p:cNvCxnSpPr/>
          <p:nvPr>
            <p:custDataLst>
              <p:tags r:id="rId7"/>
            </p:custDataLst>
          </p:nvPr>
        </p:nvCxnSpPr>
        <p:spPr bwMode="auto">
          <a:xfrm flipV="1">
            <a:off x="1135063" y="2327275"/>
            <a:ext cx="0" cy="13335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D9FF730C-D98E-C691-F858-DFA2FAF3056E}"/>
              </a:ext>
            </a:extLst>
          </p:cNvPr>
          <p:cNvCxnSpPr/>
          <p:nvPr>
            <p:custDataLst>
              <p:tags r:id="rId8"/>
            </p:custDataLst>
          </p:nvPr>
        </p:nvCxnSpPr>
        <p:spPr bwMode="auto">
          <a:xfrm>
            <a:off x="1135064" y="2327275"/>
            <a:ext cx="3656013"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9C1359F8-E630-F2CA-635F-E639CF55DC53}"/>
              </a:ext>
            </a:extLst>
          </p:cNvPr>
          <p:cNvCxnSpPr/>
          <p:nvPr>
            <p:custDataLst>
              <p:tags r:id="rId9"/>
            </p:custDataLst>
          </p:nvPr>
        </p:nvCxnSpPr>
        <p:spPr bwMode="auto">
          <a:xfrm>
            <a:off x="4791075" y="2327275"/>
            <a:ext cx="0" cy="15875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ECA31E62-0B25-042F-FB6F-5540C811764E}"/>
              </a:ext>
            </a:extLst>
          </p:cNvPr>
          <p:cNvCxnSpPr/>
          <p:nvPr>
            <p:custDataLst>
              <p:tags r:id="rId10"/>
            </p:custDataLst>
          </p:nvPr>
        </p:nvCxnSpPr>
        <p:spPr bwMode="auto">
          <a:xfrm flipV="1">
            <a:off x="4867275" y="1860550"/>
            <a:ext cx="0" cy="62547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C58DFFF1-1DDD-6F17-21E4-DBA56BC5870F}"/>
              </a:ext>
            </a:extLst>
          </p:cNvPr>
          <p:cNvCxnSpPr/>
          <p:nvPr>
            <p:custDataLst>
              <p:tags r:id="rId11"/>
            </p:custDataLst>
          </p:nvPr>
        </p:nvCxnSpPr>
        <p:spPr bwMode="auto">
          <a:xfrm>
            <a:off x="4867276" y="1860550"/>
            <a:ext cx="3656013"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952B4399-D79B-1556-758F-46CD0F8BCF36}"/>
              </a:ext>
            </a:extLst>
          </p:cNvPr>
          <p:cNvCxnSpPr>
            <a:cxnSpLocks/>
          </p:cNvCxnSpPr>
          <p:nvPr>
            <p:custDataLst>
              <p:tags r:id="rId12"/>
            </p:custDataLst>
          </p:nvPr>
        </p:nvCxnSpPr>
        <p:spPr bwMode="auto">
          <a:xfrm>
            <a:off x="8523288" y="1860550"/>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1" name="Text Placeholder 2">
            <a:extLst>
              <a:ext uri="{FF2B5EF4-FFF2-40B4-BE49-F238E27FC236}">
                <a16:creationId xmlns:a16="http://schemas.microsoft.com/office/drawing/2014/main" id="{F7951544-4DB9-EDEC-EAC7-E1777DAD175F}"/>
              </a:ext>
            </a:extLst>
          </p:cNvPr>
          <p:cNvSpPr>
            <a:spLocks noGrp="1"/>
          </p:cNvSpPr>
          <p:nvPr>
            <p:custDataLst>
              <p:tags r:id="rId13"/>
            </p:custDataLst>
          </p:nvPr>
        </p:nvSpPr>
        <p:spPr bwMode="auto">
          <a:xfrm>
            <a:off x="989013" y="426878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51394C0-BF83-4734-A0BF-0CE1A694AD61}" type="datetime'2''''01''''8'">
              <a:rPr lang="zh-CN" altLang="en-US" sz="1000" smtClean="0">
                <a:cs typeface="+mn-cs"/>
              </a:rPr>
              <a:pPr/>
              <a:t>2018</a:t>
            </a:fld>
            <a:endParaRPr lang="en-US" altLang="zh-CN" sz="1000" dirty="0">
              <a:ea typeface="宋体" panose="02010600030101010101" pitchFamily="2" charset="-122"/>
              <a:cs typeface="+mn-cs"/>
              <a:sym typeface="Arial" panose="020B0604020202020204" pitchFamily="34" charset="0"/>
            </a:endParaRPr>
          </a:p>
        </p:txBody>
      </p:sp>
      <p:sp>
        <p:nvSpPr>
          <p:cNvPr id="72" name="Text Placeholder 2">
            <a:extLst>
              <a:ext uri="{FF2B5EF4-FFF2-40B4-BE49-F238E27FC236}">
                <a16:creationId xmlns:a16="http://schemas.microsoft.com/office/drawing/2014/main" id="{110648F7-C960-1EBE-468E-3D86A82B3D3F}"/>
              </a:ext>
            </a:extLst>
          </p:cNvPr>
          <p:cNvSpPr>
            <a:spLocks noGrp="1"/>
          </p:cNvSpPr>
          <p:nvPr>
            <p:custDataLst>
              <p:tags r:id="rId14"/>
            </p:custDataLst>
          </p:nvPr>
        </p:nvSpPr>
        <p:spPr bwMode="auto">
          <a:xfrm>
            <a:off x="1727200" y="426878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5B120B1-0280-467E-A6F3-4790AE40EFE8}" type="datetime'''''''''''''''''''2''''0''''''''''''''''''''''''19'">
              <a:rPr lang="zh-CN" altLang="en-US" sz="1000" smtClean="0">
                <a:cs typeface="+mn-cs"/>
              </a:rPr>
              <a:pPr/>
              <a:t>2019</a:t>
            </a:fld>
            <a:endParaRPr lang="en-US" altLang="zh-CN" sz="1000" dirty="0">
              <a:ea typeface="宋体" panose="02010600030101010101" pitchFamily="2" charset="-122"/>
              <a:cs typeface="+mn-cs"/>
              <a:sym typeface="Arial" panose="020B0604020202020204" pitchFamily="34" charset="0"/>
            </a:endParaRPr>
          </a:p>
        </p:txBody>
      </p:sp>
      <p:sp>
        <p:nvSpPr>
          <p:cNvPr id="73" name="Text Placeholder 2">
            <a:extLst>
              <a:ext uri="{FF2B5EF4-FFF2-40B4-BE49-F238E27FC236}">
                <a16:creationId xmlns:a16="http://schemas.microsoft.com/office/drawing/2014/main" id="{993626C6-A525-2EC3-D07F-D169CC58C5E4}"/>
              </a:ext>
            </a:extLst>
          </p:cNvPr>
          <p:cNvSpPr>
            <a:spLocks noGrp="1"/>
          </p:cNvSpPr>
          <p:nvPr>
            <p:custDataLst>
              <p:tags r:id="rId15"/>
            </p:custDataLst>
          </p:nvPr>
        </p:nvSpPr>
        <p:spPr bwMode="auto">
          <a:xfrm>
            <a:off x="2466975" y="426878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BEC448F-CE7B-4870-8457-C1AD6A91C8B5}" type="datetime'''''''''''''2''''''''''''''''0''''''''''2''''0'''">
              <a:rPr lang="zh-CN" altLang="en-US" sz="1000" smtClean="0">
                <a:cs typeface="+mn-cs"/>
              </a:rPr>
              <a:pPr/>
              <a:t>2020</a:t>
            </a:fld>
            <a:endParaRPr lang="en-US" altLang="zh-CN" sz="1000" dirty="0">
              <a:ea typeface="宋体" panose="02010600030101010101" pitchFamily="2" charset="-122"/>
              <a:cs typeface="+mn-cs"/>
              <a:sym typeface="Arial" panose="020B0604020202020204" pitchFamily="34" charset="0"/>
            </a:endParaRPr>
          </a:p>
        </p:txBody>
      </p:sp>
      <p:sp>
        <p:nvSpPr>
          <p:cNvPr id="74" name="Text Placeholder 2">
            <a:extLst>
              <a:ext uri="{FF2B5EF4-FFF2-40B4-BE49-F238E27FC236}">
                <a16:creationId xmlns:a16="http://schemas.microsoft.com/office/drawing/2014/main" id="{51885555-532C-279A-EF9E-B137A2458957}"/>
              </a:ext>
            </a:extLst>
          </p:cNvPr>
          <p:cNvSpPr>
            <a:spLocks noGrp="1"/>
          </p:cNvSpPr>
          <p:nvPr>
            <p:custDataLst>
              <p:tags r:id="rId16"/>
            </p:custDataLst>
          </p:nvPr>
        </p:nvSpPr>
        <p:spPr bwMode="auto">
          <a:xfrm>
            <a:off x="3205163" y="426878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9C3D401-65CD-4809-B1D4-C471A09D1C35}" type="datetime'2''0''21'''''''''''''''">
              <a:rPr lang="zh-CN" altLang="en-US" sz="1000" smtClean="0">
                <a:cs typeface="+mn-cs"/>
              </a:rPr>
              <a:pPr/>
              <a:t>2021</a:t>
            </a:fld>
            <a:endParaRPr lang="en-US" altLang="zh-CN" sz="1000" dirty="0">
              <a:ea typeface="宋体" panose="02010600030101010101" pitchFamily="2" charset="-122"/>
              <a:cs typeface="+mn-cs"/>
              <a:sym typeface="Arial" panose="020B0604020202020204" pitchFamily="34" charset="0"/>
            </a:endParaRPr>
          </a:p>
        </p:txBody>
      </p:sp>
      <p:sp>
        <p:nvSpPr>
          <p:cNvPr id="21" name="Text Placeholder 2">
            <a:extLst>
              <a:ext uri="{FF2B5EF4-FFF2-40B4-BE49-F238E27FC236}">
                <a16:creationId xmlns:a16="http://schemas.microsoft.com/office/drawing/2014/main" id="{8FEEEAD4-D6E2-BD48-BB81-4DF0EE211B62}"/>
              </a:ext>
            </a:extLst>
          </p:cNvPr>
          <p:cNvSpPr>
            <a:spLocks noGrp="1"/>
          </p:cNvSpPr>
          <p:nvPr>
            <p:custDataLst>
              <p:tags r:id="rId17"/>
            </p:custDataLst>
          </p:nvPr>
        </p:nvSpPr>
        <p:spPr bwMode="auto">
          <a:xfrm>
            <a:off x="3943350" y="426878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555B1F1-E71D-450D-9148-68EDBC7DD6F9}" type="datetime'2''''''0''2''''''''''2'''''''''''''''''''''''">
              <a:rPr lang="zh-CN" altLang="en-US" sz="1000" smtClean="0">
                <a:cs typeface="+mn-cs"/>
              </a:rPr>
              <a:pPr/>
              <a:t>2022</a:t>
            </a:fld>
            <a:endParaRPr lang="en-US" altLang="zh-CN" sz="1000" dirty="0">
              <a:ea typeface="宋体" panose="02010600030101010101" pitchFamily="2" charset="-122"/>
              <a:cs typeface="+mn-cs"/>
              <a:sym typeface="Arial" panose="020B0604020202020204" pitchFamily="34" charset="0"/>
            </a:endParaRPr>
          </a:p>
        </p:txBody>
      </p:sp>
      <p:sp>
        <p:nvSpPr>
          <p:cNvPr id="22" name="Text Placeholder 2">
            <a:extLst>
              <a:ext uri="{FF2B5EF4-FFF2-40B4-BE49-F238E27FC236}">
                <a16:creationId xmlns:a16="http://schemas.microsoft.com/office/drawing/2014/main" id="{13B9A275-1328-2F8E-7D8A-E30475843971}"/>
              </a:ext>
            </a:extLst>
          </p:cNvPr>
          <p:cNvSpPr>
            <a:spLocks noGrp="1"/>
          </p:cNvSpPr>
          <p:nvPr>
            <p:custDataLst>
              <p:tags r:id="rId18"/>
            </p:custDataLst>
          </p:nvPr>
        </p:nvSpPr>
        <p:spPr bwMode="auto">
          <a:xfrm>
            <a:off x="4683125" y="426878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67A20576-0446-4592-A0A0-F3F9A76FE9DC}" type="datetime'''''''''2''''''0''''''2''''''''''3'''">
              <a:rPr lang="en-US" altLang="en-US" sz="1000" smtClean="0">
                <a:ea typeface="宋体" panose="02010600030101010101" pitchFamily="2" charset="-122"/>
                <a:cs typeface="+mn-cs"/>
              </a:rPr>
              <a:pPr/>
              <a:t>2023</a:t>
            </a:fld>
            <a:endParaRPr lang="en-US" altLang="zh-CN" sz="1000" dirty="0">
              <a:ea typeface="宋体" panose="02010600030101010101" pitchFamily="2" charset="-122"/>
              <a:cs typeface="+mn-cs"/>
              <a:sym typeface="Arial" panose="020B0604020202020204" pitchFamily="34" charset="0"/>
            </a:endParaRPr>
          </a:p>
        </p:txBody>
      </p:sp>
      <p:sp>
        <p:nvSpPr>
          <p:cNvPr id="23" name="Text Placeholder 2">
            <a:extLst>
              <a:ext uri="{FF2B5EF4-FFF2-40B4-BE49-F238E27FC236}">
                <a16:creationId xmlns:a16="http://schemas.microsoft.com/office/drawing/2014/main" id="{B86D9987-E2E3-2451-8385-5D5D787F1530}"/>
              </a:ext>
            </a:extLst>
          </p:cNvPr>
          <p:cNvSpPr>
            <a:spLocks noGrp="1"/>
          </p:cNvSpPr>
          <p:nvPr>
            <p:custDataLst>
              <p:tags r:id="rId19"/>
            </p:custDataLst>
          </p:nvPr>
        </p:nvSpPr>
        <p:spPr bwMode="auto">
          <a:xfrm>
            <a:off x="5380038" y="426878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2A1D335-610F-4F88-B64C-358BFE03930A}" type="datetime'''''''''''''''''''''2''''''''''0''''''''''''''24''''''''''''E'">
              <a:rPr lang="en-US" altLang="en-US" sz="1000" smtClean="0">
                <a:ea typeface="宋体" panose="02010600030101010101" pitchFamily="2" charset="-122"/>
                <a:cs typeface="+mn-cs"/>
              </a:rPr>
              <a:pPr/>
              <a:t>2024E</a:t>
            </a:fld>
            <a:endParaRPr lang="en-US" altLang="zh-CN" sz="1000" dirty="0">
              <a:ea typeface="宋体" panose="02010600030101010101" pitchFamily="2" charset="-122"/>
              <a:cs typeface="+mn-cs"/>
              <a:sym typeface="Arial" panose="020B0604020202020204" pitchFamily="34" charset="0"/>
            </a:endParaRPr>
          </a:p>
        </p:txBody>
      </p:sp>
      <p:sp>
        <p:nvSpPr>
          <p:cNvPr id="24" name="Text Placeholder 2">
            <a:extLst>
              <a:ext uri="{FF2B5EF4-FFF2-40B4-BE49-F238E27FC236}">
                <a16:creationId xmlns:a16="http://schemas.microsoft.com/office/drawing/2014/main" id="{BE4CE1E3-B808-F96F-F22E-066900A018DC}"/>
              </a:ext>
            </a:extLst>
          </p:cNvPr>
          <p:cNvSpPr>
            <a:spLocks noGrp="1"/>
          </p:cNvSpPr>
          <p:nvPr>
            <p:custDataLst>
              <p:tags r:id="rId20"/>
            </p:custDataLst>
          </p:nvPr>
        </p:nvSpPr>
        <p:spPr bwMode="auto">
          <a:xfrm>
            <a:off x="6119813" y="426878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7EEB0B1-4651-49A0-A18A-AE4D1E832597}" type="datetime'''''''''''20''''2''''''''''5''E'''''''''''''">
              <a:rPr lang="en-US" altLang="en-US" sz="1000" smtClean="0">
                <a:ea typeface="宋体" panose="02010600030101010101" pitchFamily="2" charset="-122"/>
                <a:cs typeface="+mn-cs"/>
              </a:rPr>
              <a:pPr/>
              <a:t>2025E</a:t>
            </a:fld>
            <a:endParaRPr lang="en-US" altLang="zh-CN" sz="1000" dirty="0">
              <a:ea typeface="宋体" panose="02010600030101010101" pitchFamily="2" charset="-122"/>
              <a:cs typeface="+mn-cs"/>
              <a:sym typeface="Arial" panose="020B0604020202020204" pitchFamily="34" charset="0"/>
            </a:endParaRPr>
          </a:p>
        </p:txBody>
      </p:sp>
      <p:sp>
        <p:nvSpPr>
          <p:cNvPr id="25" name="Text Placeholder 2">
            <a:extLst>
              <a:ext uri="{FF2B5EF4-FFF2-40B4-BE49-F238E27FC236}">
                <a16:creationId xmlns:a16="http://schemas.microsoft.com/office/drawing/2014/main" id="{A8A3FB4E-CA47-779F-2F7E-AF172ACA498E}"/>
              </a:ext>
            </a:extLst>
          </p:cNvPr>
          <p:cNvSpPr>
            <a:spLocks noGrp="1"/>
          </p:cNvSpPr>
          <p:nvPr>
            <p:custDataLst>
              <p:tags r:id="rId21"/>
            </p:custDataLst>
          </p:nvPr>
        </p:nvSpPr>
        <p:spPr bwMode="auto">
          <a:xfrm>
            <a:off x="6858000" y="426878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F46A0F2-E535-4F14-A5EE-AC2C368ACF5C}" type="datetime'''''''''''''''''''20''''''''''''2''6''''''E'''">
              <a:rPr lang="en-US" altLang="en-US" sz="1000" smtClean="0">
                <a:ea typeface="宋体" panose="02010600030101010101" pitchFamily="2" charset="-122"/>
                <a:cs typeface="+mn-cs"/>
              </a:rPr>
              <a:pPr/>
              <a:t>2026E</a:t>
            </a:fld>
            <a:endParaRPr lang="en-US" altLang="zh-CN" sz="1000" dirty="0">
              <a:ea typeface="宋体" panose="02010600030101010101" pitchFamily="2" charset="-122"/>
              <a:cs typeface="+mn-cs"/>
              <a:sym typeface="Arial" panose="020B0604020202020204" pitchFamily="34" charset="0"/>
            </a:endParaRPr>
          </a:p>
        </p:txBody>
      </p:sp>
      <p:sp>
        <p:nvSpPr>
          <p:cNvPr id="26" name="Text Placeholder 2">
            <a:extLst>
              <a:ext uri="{FF2B5EF4-FFF2-40B4-BE49-F238E27FC236}">
                <a16:creationId xmlns:a16="http://schemas.microsoft.com/office/drawing/2014/main" id="{E569AA59-A951-E593-CDAD-32A514B7EC62}"/>
              </a:ext>
            </a:extLst>
          </p:cNvPr>
          <p:cNvSpPr>
            <a:spLocks noGrp="1"/>
          </p:cNvSpPr>
          <p:nvPr>
            <p:custDataLst>
              <p:tags r:id="rId22"/>
            </p:custDataLst>
          </p:nvPr>
        </p:nvSpPr>
        <p:spPr bwMode="auto">
          <a:xfrm>
            <a:off x="7596188" y="426878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1AE07E0-DC80-4640-948A-B1F695FB4FE1}" type="datetime'''''''''''''''''''202''''''''''''''''7''''''''E'''''''''''''">
              <a:rPr lang="en-US" altLang="en-US" sz="1000" smtClean="0">
                <a:ea typeface="宋体" panose="02010600030101010101" pitchFamily="2" charset="-122"/>
                <a:cs typeface="+mn-cs"/>
              </a:rPr>
              <a:pPr/>
              <a:t>2027E</a:t>
            </a:fld>
            <a:endParaRPr lang="en-US" altLang="zh-CN" sz="1000" dirty="0">
              <a:ea typeface="宋体" panose="02010600030101010101" pitchFamily="2" charset="-122"/>
              <a:cs typeface="+mn-cs"/>
              <a:sym typeface="Arial" panose="020B0604020202020204" pitchFamily="34" charset="0"/>
            </a:endParaRPr>
          </a:p>
        </p:txBody>
      </p:sp>
      <p:sp>
        <p:nvSpPr>
          <p:cNvPr id="79" name="Text Placeholder 2">
            <a:extLst>
              <a:ext uri="{FF2B5EF4-FFF2-40B4-BE49-F238E27FC236}">
                <a16:creationId xmlns:a16="http://schemas.microsoft.com/office/drawing/2014/main" id="{A1E1B7FC-6E68-8528-0347-8AD675175933}"/>
              </a:ext>
            </a:extLst>
          </p:cNvPr>
          <p:cNvSpPr>
            <a:spLocks noGrp="1"/>
          </p:cNvSpPr>
          <p:nvPr>
            <p:custDataLst>
              <p:tags r:id="rId23"/>
            </p:custDataLst>
          </p:nvPr>
        </p:nvSpPr>
        <p:spPr bwMode="auto">
          <a:xfrm>
            <a:off x="8335963" y="426878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9E97B17-AE1C-45C7-869E-44379AAB2348}" type="datetime'''''''''''''''''2''02''''''''''''''8''E'''''''">
              <a:rPr lang="en-US" altLang="en-US" sz="1000" smtClean="0">
                <a:ea typeface="宋体" panose="02010600030101010101" pitchFamily="2" charset="-122"/>
                <a:cs typeface="+mn-cs"/>
              </a:rPr>
              <a:pPr/>
              <a:t>2028E</a:t>
            </a:fld>
            <a:endParaRPr lang="en-US" altLang="zh-CN" sz="1000" dirty="0">
              <a:ea typeface="宋体" panose="02010600030101010101" pitchFamily="2" charset="-122"/>
              <a:cs typeface="+mn-cs"/>
              <a:sym typeface="Arial" panose="020B0604020202020204" pitchFamily="34" charset="0"/>
            </a:endParaRPr>
          </a:p>
        </p:txBody>
      </p:sp>
      <p:sp>
        <p:nvSpPr>
          <p:cNvPr id="28" name="Text Placeholder 2">
            <a:extLst>
              <a:ext uri="{FF2B5EF4-FFF2-40B4-BE49-F238E27FC236}">
                <a16:creationId xmlns:a16="http://schemas.microsoft.com/office/drawing/2014/main" id="{EDB71A05-E94C-648D-FB69-B7570176EF98}"/>
              </a:ext>
            </a:extLst>
          </p:cNvPr>
          <p:cNvSpPr>
            <a:spLocks noGrp="1"/>
          </p:cNvSpPr>
          <p:nvPr>
            <p:custDataLst>
              <p:tags r:id="rId24"/>
            </p:custDataLst>
          </p:nvPr>
        </p:nvSpPr>
        <p:spPr bwMode="auto">
          <a:xfrm>
            <a:off x="2433638" y="2219325"/>
            <a:ext cx="1058863" cy="2159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000" b="1" dirty="0">
                <a:effectLst/>
                <a:ea typeface="宋体" panose="02010600030101010101" pitchFamily="2" charset="-122"/>
                <a:cs typeface="+mn-cs"/>
              </a:rPr>
              <a:t>CAGR:-0.3</a:t>
            </a:r>
            <a:r>
              <a:rPr lang="en-US" altLang="zh-CN" sz="1000" b="1" dirty="0">
                <a:effectLst/>
                <a:ea typeface="宋体" panose="02010600030101010101" pitchFamily="2" charset="-122"/>
                <a:cs typeface="+mn-cs"/>
              </a:rPr>
              <a:t>%</a:t>
            </a:r>
            <a:endParaRPr lang="en-US" altLang="zh-CN" sz="1000" b="1" dirty="0">
              <a:ea typeface="宋体" panose="02010600030101010101" pitchFamily="2" charset="-122"/>
              <a:cs typeface="+mn-cs"/>
            </a:endParaRPr>
          </a:p>
        </p:txBody>
      </p:sp>
      <p:sp>
        <p:nvSpPr>
          <p:cNvPr id="29" name="Text Placeholder 2">
            <a:extLst>
              <a:ext uri="{FF2B5EF4-FFF2-40B4-BE49-F238E27FC236}">
                <a16:creationId xmlns:a16="http://schemas.microsoft.com/office/drawing/2014/main" id="{6B4BA99C-542B-CA54-F8A9-D9FB66675F38}"/>
              </a:ext>
            </a:extLst>
          </p:cNvPr>
          <p:cNvSpPr>
            <a:spLocks noGrp="1"/>
          </p:cNvSpPr>
          <p:nvPr>
            <p:custDataLst>
              <p:tags r:id="rId25"/>
            </p:custDataLst>
          </p:nvPr>
        </p:nvSpPr>
        <p:spPr bwMode="auto">
          <a:xfrm>
            <a:off x="6143625" y="1752600"/>
            <a:ext cx="1103313" cy="2159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000" b="1" dirty="0">
                <a:effectLst/>
                <a:ea typeface="宋体" panose="02010600030101010101" pitchFamily="2" charset="-122"/>
                <a:cs typeface="+mn-cs"/>
              </a:rPr>
              <a:t>CAGR:+</a:t>
            </a:r>
            <a:r>
              <a:rPr lang="en-US" altLang="en-US" sz="1000" b="1" dirty="0">
                <a:ea typeface="宋体" panose="02010600030101010101" pitchFamily="2" charset="-122"/>
                <a:cs typeface="+mn-cs"/>
              </a:rPr>
              <a:t>5.6</a:t>
            </a:r>
            <a:r>
              <a:rPr lang="en-US" altLang="en-US" sz="1000" b="1" dirty="0">
                <a:effectLst/>
                <a:ea typeface="宋体" panose="02010600030101010101" pitchFamily="2" charset="-122"/>
                <a:cs typeface="+mn-cs"/>
              </a:rPr>
              <a:t>%</a:t>
            </a:r>
            <a:endParaRPr lang="en-US" altLang="zh-CN" sz="1000" b="1" dirty="0">
              <a:ea typeface="宋体" panose="02010600030101010101" pitchFamily="2" charset="-122"/>
              <a:cs typeface="+mn-cs"/>
            </a:endParaRPr>
          </a:p>
        </p:txBody>
      </p:sp>
      <p:sp>
        <p:nvSpPr>
          <p:cNvPr id="30" name="矩形 29">
            <a:extLst>
              <a:ext uri="{FF2B5EF4-FFF2-40B4-BE49-F238E27FC236}">
                <a16:creationId xmlns:a16="http://schemas.microsoft.com/office/drawing/2014/main" id="{4D02ABC9-A482-850E-0A7C-C8D382EC18F9}"/>
              </a:ext>
            </a:extLst>
          </p:cNvPr>
          <p:cNvSpPr/>
          <p:nvPr>
            <p:custDataLst>
              <p:tags r:id="rId26"/>
            </p:custDataLst>
          </p:nvPr>
        </p:nvSpPr>
        <p:spPr bwMode="auto">
          <a:xfrm>
            <a:off x="299432" y="1718413"/>
            <a:ext cx="6921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a:r>
              <a:rPr lang="en-US" altLang="zh-CN" sz="1000" dirty="0">
                <a:solidFill>
                  <a:srgbClr val="000000"/>
                </a:solidFill>
                <a:latin typeface="Arial"/>
                <a:cs typeface="Arial"/>
                <a:sym typeface="Arial"/>
              </a:rPr>
              <a:t>Million Units</a:t>
            </a:r>
          </a:p>
        </p:txBody>
      </p:sp>
    </p:spTree>
    <p:extLst>
      <p:ext uri="{BB962C8B-B14F-4D97-AF65-F5344CB8AC3E}">
        <p14:creationId xmlns:p14="http://schemas.microsoft.com/office/powerpoint/2010/main" val="221663176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hink-cell data - do not delete" hidden="1">
            <a:extLst>
              <a:ext uri="{FF2B5EF4-FFF2-40B4-BE49-F238E27FC236}">
                <a16:creationId xmlns:a16="http://schemas.microsoft.com/office/drawing/2014/main" id="{7FDF9A7C-4215-B5FC-EAC9-9DD964FCCE6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0" imgW="416" imgH="416" progId="TCLayout.ActiveDocument.1">
                  <p:embed/>
                </p:oleObj>
              </mc:Choice>
              <mc:Fallback>
                <p:oleObj name="think-cell 幻灯片" r:id="rId10" imgW="416" imgH="416" progId="TCLayout.ActiveDocument.1">
                  <p:embed/>
                  <p:pic>
                    <p:nvPicPr>
                      <p:cNvPr id="6" name="think-cell data - do not delete" hidden="1">
                        <a:extLst>
                          <a:ext uri="{FF2B5EF4-FFF2-40B4-BE49-F238E27FC236}">
                            <a16:creationId xmlns:a16="http://schemas.microsoft.com/office/drawing/2014/main" id="{7FDF9A7C-4215-B5FC-EAC9-9DD964FCCE6F}"/>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0FF2AD3B-86A7-ACD7-659B-E57426B7EC06}"/>
              </a:ext>
            </a:extLst>
          </p:cNvPr>
          <p:cNvSpPr>
            <a:spLocks noGrp="1"/>
          </p:cNvSpPr>
          <p:nvPr>
            <p:ph type="sldNum" sz="quarter" idx="10"/>
          </p:nvPr>
        </p:nvSpPr>
        <p:spPr/>
        <p:txBody>
          <a:bodyPr/>
          <a:lstStyle/>
          <a:p>
            <a:pPr>
              <a:defRPr/>
            </a:pPr>
            <a:fld id="{021E6A65-EE29-4C80-8963-4DFF636DED28}" type="slidenum">
              <a:rPr lang="en-US" altLang="zh-CN" smtClean="0"/>
              <a:pPr>
                <a:defRPr/>
              </a:pPr>
              <a:t>15</a:t>
            </a:fld>
            <a:endParaRPr lang="en-US" altLang="zh-CN" dirty="0"/>
          </a:p>
        </p:txBody>
      </p:sp>
      <p:sp>
        <p:nvSpPr>
          <p:cNvPr id="3" name="Rectangle 2">
            <a:extLst>
              <a:ext uri="{FF2B5EF4-FFF2-40B4-BE49-F238E27FC236}">
                <a16:creationId xmlns:a16="http://schemas.microsoft.com/office/drawing/2014/main" id="{C72A57E3-BE87-DFCA-CC56-54A85F1263BF}"/>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微软雅黑" pitchFamily="34" charset="-122"/>
              </a:rPr>
              <a:t>M</a:t>
            </a:r>
            <a:r>
              <a:rPr kumimoji="0" lang="en-US" altLang="zh-CN" sz="1800" b="1" i="0" u="none" strike="noStrike" kern="1200" cap="none" spc="0" normalizeH="0" baseline="0" noProof="0" dirty="0" err="1">
                <a:ln>
                  <a:noFill/>
                </a:ln>
                <a:solidFill>
                  <a:srgbClr val="FFFFFF">
                    <a:lumMod val="50000"/>
                  </a:srgbClr>
                </a:solidFill>
                <a:effectLst/>
                <a:uLnTx/>
                <a:uFillTx/>
                <a:latin typeface="Arial" pitchFamily="34" charset="0"/>
                <a:ea typeface="微软雅黑" pitchFamily="34" charset="-122"/>
                <a:cs typeface="Arial" pitchFamily="34" charset="0"/>
              </a:rPr>
              <a:t>otor</a:t>
            </a: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Vehicles Market</a:t>
            </a:r>
            <a:endParaRPr lang="en-US" altLang="zh-CN" sz="1800" dirty="0">
              <a:solidFill>
                <a:srgbClr val="FFFFFF">
                  <a:lumMod val="50000"/>
                </a:srgbClr>
              </a:solidFill>
              <a:ea typeface="微软雅黑" pitchFamily="34" charset="-122"/>
            </a:endParaRPr>
          </a:p>
        </p:txBody>
      </p:sp>
      <p:pic>
        <p:nvPicPr>
          <p:cNvPr id="4" name="Picture 4" descr="最新爆料比亚迪纯电动车“海豹”预计上半年上市_手机搜狐网">
            <a:extLst>
              <a:ext uri="{FF2B5EF4-FFF2-40B4-BE49-F238E27FC236}">
                <a16:creationId xmlns:a16="http://schemas.microsoft.com/office/drawing/2014/main" id="{5B960ED3-5080-CFEB-8101-2F1530CFD50C}"/>
              </a:ext>
            </a:extLst>
          </p:cNvPr>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949821" y="2504870"/>
            <a:ext cx="3554413" cy="211290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 name="Picture 7">
            <a:extLst>
              <a:ext uri="{FF2B5EF4-FFF2-40B4-BE49-F238E27FC236}">
                <a16:creationId xmlns:a16="http://schemas.microsoft.com/office/drawing/2014/main" id="{ADF3603D-1C8D-F777-0046-9B8EEB0581EA}"/>
              </a:ext>
            </a:extLst>
          </p:cNvPr>
          <p:cNvPicPr>
            <a:picLocks noChangeAspect="1" noChangeArrowheads="1"/>
          </p:cNvPicPr>
          <p:nvPr>
            <p:custDataLst>
              <p:tags r:id="rId3"/>
            </p:custDataLst>
          </p:nvPr>
        </p:nvPicPr>
        <p:blipFill>
          <a:blip r:embed="rId13">
            <a:extLst>
              <a:ext uri="{28A0092B-C50C-407E-A947-70E740481C1C}">
                <a14:useLocalDpi xmlns:a14="http://schemas.microsoft.com/office/drawing/2010/main" val="0"/>
              </a:ext>
            </a:extLst>
          </a:blip>
          <a:srcRect/>
          <a:stretch>
            <a:fillRect/>
          </a:stretch>
        </p:blipFill>
        <p:spPr bwMode="auto">
          <a:xfrm>
            <a:off x="355607" y="4841283"/>
            <a:ext cx="2184373" cy="1328813"/>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 name="组合 9">
            <a:extLst>
              <a:ext uri="{FF2B5EF4-FFF2-40B4-BE49-F238E27FC236}">
                <a16:creationId xmlns:a16="http://schemas.microsoft.com/office/drawing/2014/main" id="{F2DA8D6C-BAFD-E41E-190F-5BBF68F90AC0}"/>
              </a:ext>
            </a:extLst>
          </p:cNvPr>
          <p:cNvGrpSpPr/>
          <p:nvPr>
            <p:custDataLst>
              <p:tags r:id="rId4"/>
            </p:custDataLst>
          </p:nvPr>
        </p:nvGrpSpPr>
        <p:grpSpPr>
          <a:xfrm>
            <a:off x="271191" y="1748077"/>
            <a:ext cx="4165684" cy="4498342"/>
            <a:chOff x="-361455" y="1179671"/>
            <a:chExt cx="4582265" cy="4973042"/>
          </a:xfrm>
        </p:grpSpPr>
        <p:sp>
          <p:nvSpPr>
            <p:cNvPr id="11" name="矩形 10">
              <a:extLst>
                <a:ext uri="{FF2B5EF4-FFF2-40B4-BE49-F238E27FC236}">
                  <a16:creationId xmlns:a16="http://schemas.microsoft.com/office/drawing/2014/main" id="{2B1834FC-A2B0-9734-9D90-8FB333A459C6}"/>
                </a:ext>
              </a:extLst>
            </p:cNvPr>
            <p:cNvSpPr/>
            <p:nvPr/>
          </p:nvSpPr>
          <p:spPr bwMode="gray">
            <a:xfrm>
              <a:off x="2593716" y="1344408"/>
              <a:ext cx="1627094" cy="726146"/>
            </a:xfrm>
            <a:prstGeom prst="rect">
              <a:avLst/>
            </a:prstGeom>
            <a:noFill/>
            <a:ln w="9525">
              <a:solidFill>
                <a:srgbClr val="214D79"/>
              </a:solidFill>
              <a:prstDash val="dashDot"/>
              <a:round/>
              <a:headEnd/>
              <a:tailEnd/>
            </a:ln>
          </p:spPr>
          <p:txBody>
            <a:bodyPr rtlCol="0" anchor="ctr"/>
            <a:lstStyle/>
            <a:p>
              <a:r>
                <a:rPr lang="en-US" altLang="zh-CN" sz="1000" b="1" dirty="0">
                  <a:solidFill>
                    <a:srgbClr val="C00000"/>
                  </a:solidFill>
                  <a:latin typeface="Arial" panose="020B0604020202020204" pitchFamily="34" charset="0"/>
                  <a:ea typeface="楷体" panose="02010609060101010101" pitchFamily="49" charset="-122"/>
                  <a:cs typeface="Arial" panose="020B0604020202020204" pitchFamily="34" charset="0"/>
                </a:rPr>
                <a:t>UV Protection</a:t>
              </a:r>
            </a:p>
            <a:p>
              <a:r>
                <a:rPr lang="en-US" altLang="zh-CN" sz="1000" dirty="0">
                  <a:solidFill>
                    <a:srgbClr val="214D79"/>
                  </a:solidFill>
                  <a:latin typeface="Arial" panose="020B0604020202020204" pitchFamily="34" charset="0"/>
                  <a:ea typeface="楷体" panose="02010609060101010101" pitchFamily="49" charset="-122"/>
                  <a:cs typeface="Arial" panose="020B0604020202020204" pitchFamily="34" charset="0"/>
                </a:rPr>
                <a:t>Block 99% of UV radiation to safeguard skin from damage.</a:t>
              </a:r>
              <a:endParaRPr lang="zh-CN" altLang="en-US" sz="1000" dirty="0">
                <a:solidFill>
                  <a:srgbClr val="214D79"/>
                </a:solidFill>
                <a:latin typeface="Arial" panose="020B0604020202020204" pitchFamily="34" charset="0"/>
                <a:ea typeface="楷体" panose="02010609060101010101" pitchFamily="49" charset="-122"/>
                <a:cs typeface="Arial" panose="020B0604020202020204" pitchFamily="34" charset="0"/>
              </a:endParaRPr>
            </a:p>
          </p:txBody>
        </p:sp>
        <p:cxnSp>
          <p:nvCxnSpPr>
            <p:cNvPr id="12" name="肘形连接符 15">
              <a:extLst>
                <a:ext uri="{FF2B5EF4-FFF2-40B4-BE49-F238E27FC236}">
                  <a16:creationId xmlns:a16="http://schemas.microsoft.com/office/drawing/2014/main" id="{DA730E28-DA4B-2B4D-0F8E-D9938582FAD9}"/>
                </a:ext>
              </a:extLst>
            </p:cNvPr>
            <p:cNvCxnSpPr>
              <a:cxnSpLocks/>
              <a:stCxn id="11" idx="2"/>
            </p:cNvCxnSpPr>
            <p:nvPr/>
          </p:nvCxnSpPr>
          <p:spPr>
            <a:xfrm rot="5400000">
              <a:off x="2717779" y="2002598"/>
              <a:ext cx="621529" cy="757440"/>
            </a:xfrm>
            <a:prstGeom prst="bentConnector2">
              <a:avLst/>
            </a:prstGeom>
            <a:ln w="19050">
              <a:solidFill>
                <a:srgbClr val="214D79"/>
              </a:solidFill>
              <a:tailEnd type="oval"/>
            </a:ln>
          </p:spPr>
          <p:style>
            <a:lnRef idx="1">
              <a:schemeClr val="accent1"/>
            </a:lnRef>
            <a:fillRef idx="0">
              <a:schemeClr val="accent1"/>
            </a:fillRef>
            <a:effectRef idx="0">
              <a:schemeClr val="accent1"/>
            </a:effectRef>
            <a:fontRef idx="minor">
              <a:schemeClr val="tx1"/>
            </a:fontRef>
          </p:style>
        </p:cxnSp>
        <p:sp>
          <p:nvSpPr>
            <p:cNvPr id="13" name="矩形 12">
              <a:extLst>
                <a:ext uri="{FF2B5EF4-FFF2-40B4-BE49-F238E27FC236}">
                  <a16:creationId xmlns:a16="http://schemas.microsoft.com/office/drawing/2014/main" id="{360C3386-3593-55A6-0BE7-A8265455FB0E}"/>
                </a:ext>
              </a:extLst>
            </p:cNvPr>
            <p:cNvSpPr/>
            <p:nvPr/>
          </p:nvSpPr>
          <p:spPr bwMode="gray">
            <a:xfrm>
              <a:off x="324839" y="1179671"/>
              <a:ext cx="2016429" cy="890882"/>
            </a:xfrm>
            <a:prstGeom prst="rect">
              <a:avLst/>
            </a:prstGeom>
            <a:noFill/>
            <a:ln w="9525">
              <a:solidFill>
                <a:srgbClr val="214D79"/>
              </a:solidFill>
              <a:prstDash val="dashDot"/>
              <a:round/>
              <a:headEnd/>
              <a:tailEnd/>
            </a:ln>
          </p:spPr>
          <p:txBody>
            <a:bodyPr rtlCol="0" anchor="ctr"/>
            <a:lstStyle/>
            <a:p>
              <a:r>
                <a:rPr lang="en-US" altLang="zh-CN" sz="1000" b="1" dirty="0">
                  <a:solidFill>
                    <a:srgbClr val="C00000"/>
                  </a:solidFill>
                  <a:latin typeface="Arial" panose="020B0604020202020204" pitchFamily="34" charset="0"/>
                  <a:ea typeface="楷体" panose="02010609060101010101" pitchFamily="49" charset="-122"/>
                  <a:cs typeface="Arial" panose="020B0604020202020204" pitchFamily="34" charset="0"/>
                </a:rPr>
                <a:t>Thermal Insulation</a:t>
              </a:r>
            </a:p>
            <a:p>
              <a:r>
                <a:rPr lang="en-US" altLang="zh-CN" sz="1000" dirty="0">
                  <a:solidFill>
                    <a:srgbClr val="214D79"/>
                  </a:solidFill>
                  <a:latin typeface="Arial" panose="020B0604020202020204" pitchFamily="34" charset="0"/>
                  <a:ea typeface="楷体" panose="02010609060101010101" pitchFamily="49" charset="-122"/>
                  <a:cs typeface="Arial" panose="020B0604020202020204" pitchFamily="34" charset="0"/>
                </a:rPr>
                <a:t>Prevent excessive interior temperatures caused by direct sunlight, promoting fuel efficiency and comfort.</a:t>
              </a:r>
              <a:endParaRPr lang="zh-CN" altLang="en-US" sz="1000" dirty="0">
                <a:solidFill>
                  <a:srgbClr val="214D79"/>
                </a:solidFill>
                <a:latin typeface="Arial" panose="020B0604020202020204" pitchFamily="34" charset="0"/>
                <a:ea typeface="楷体" panose="02010609060101010101" pitchFamily="49" charset="-122"/>
                <a:cs typeface="Arial" panose="020B0604020202020204" pitchFamily="34" charset="0"/>
              </a:endParaRPr>
            </a:p>
          </p:txBody>
        </p:sp>
        <p:cxnSp>
          <p:nvCxnSpPr>
            <p:cNvPr id="14" name="直接连接符 13">
              <a:extLst>
                <a:ext uri="{FF2B5EF4-FFF2-40B4-BE49-F238E27FC236}">
                  <a16:creationId xmlns:a16="http://schemas.microsoft.com/office/drawing/2014/main" id="{C307D2CF-9B5E-60F7-3FA1-5CD32FD555B6}"/>
                </a:ext>
              </a:extLst>
            </p:cNvPr>
            <p:cNvCxnSpPr>
              <a:cxnSpLocks/>
              <a:stCxn id="13" idx="2"/>
            </p:cNvCxnSpPr>
            <p:nvPr/>
          </p:nvCxnSpPr>
          <p:spPr>
            <a:xfrm>
              <a:off x="1333054" y="2070553"/>
              <a:ext cx="677035" cy="615797"/>
            </a:xfrm>
            <a:prstGeom prst="line">
              <a:avLst/>
            </a:prstGeom>
            <a:ln w="19050">
              <a:solidFill>
                <a:srgbClr val="214D79"/>
              </a:solidFill>
              <a:tailEnd type="oval"/>
            </a:ln>
          </p:spPr>
          <p:style>
            <a:lnRef idx="1">
              <a:schemeClr val="accent1"/>
            </a:lnRef>
            <a:fillRef idx="0">
              <a:schemeClr val="accent1"/>
            </a:fillRef>
            <a:effectRef idx="0">
              <a:schemeClr val="accent1"/>
            </a:effectRef>
            <a:fontRef idx="minor">
              <a:schemeClr val="tx1"/>
            </a:fontRef>
          </p:style>
        </p:cxnSp>
        <p:sp>
          <p:nvSpPr>
            <p:cNvPr id="15" name="矩形 14">
              <a:extLst>
                <a:ext uri="{FF2B5EF4-FFF2-40B4-BE49-F238E27FC236}">
                  <a16:creationId xmlns:a16="http://schemas.microsoft.com/office/drawing/2014/main" id="{D474F5E5-78E6-64B7-11C4-839566F8077F}"/>
                </a:ext>
              </a:extLst>
            </p:cNvPr>
            <p:cNvSpPr/>
            <p:nvPr/>
          </p:nvSpPr>
          <p:spPr bwMode="gray">
            <a:xfrm>
              <a:off x="-361455" y="2364340"/>
              <a:ext cx="1438568" cy="935995"/>
            </a:xfrm>
            <a:prstGeom prst="rect">
              <a:avLst/>
            </a:prstGeom>
            <a:solidFill>
              <a:schemeClr val="bg1"/>
            </a:solidFill>
            <a:ln w="9525">
              <a:solidFill>
                <a:srgbClr val="214D79"/>
              </a:solidFill>
              <a:prstDash val="dashDot"/>
              <a:round/>
              <a:headEnd/>
              <a:tailEnd/>
            </a:ln>
          </p:spPr>
          <p:txBody>
            <a:bodyPr rtlCol="0" anchor="ctr"/>
            <a:lstStyle/>
            <a:p>
              <a:r>
                <a:rPr lang="en-US" altLang="zh-CN" sz="1000" b="1" dirty="0">
                  <a:solidFill>
                    <a:srgbClr val="C00000"/>
                  </a:solidFill>
                  <a:latin typeface="Arial" panose="020B0604020202020204" pitchFamily="34" charset="0"/>
                  <a:ea typeface="楷体" panose="02010609060101010101" pitchFamily="49" charset="-122"/>
                  <a:cs typeface="Arial" panose="020B0604020202020204" pitchFamily="34" charset="0"/>
                </a:rPr>
                <a:t>Safety</a:t>
              </a:r>
            </a:p>
            <a:p>
              <a:r>
                <a:rPr lang="en-US" altLang="zh-CN" sz="1000" dirty="0">
                  <a:solidFill>
                    <a:srgbClr val="214D79"/>
                  </a:solidFill>
                  <a:latin typeface="Arial" panose="020B0604020202020204" pitchFamily="34" charset="0"/>
                  <a:ea typeface="楷体" panose="02010609060101010101" pitchFamily="49" charset="-122"/>
                  <a:cs typeface="Arial" panose="020B0604020202020204" pitchFamily="34" charset="0"/>
                </a:rPr>
                <a:t>Minimize the risk of personal injury from glass splinters in case of accidents.</a:t>
              </a:r>
              <a:endParaRPr lang="zh-CN" altLang="en-US" sz="1000" dirty="0">
                <a:solidFill>
                  <a:srgbClr val="214D79"/>
                </a:solidFill>
                <a:latin typeface="Arial" panose="020B0604020202020204" pitchFamily="34" charset="0"/>
                <a:ea typeface="楷体" panose="02010609060101010101" pitchFamily="49" charset="-122"/>
                <a:cs typeface="Arial" panose="020B0604020202020204" pitchFamily="34" charset="0"/>
              </a:endParaRPr>
            </a:p>
          </p:txBody>
        </p:sp>
        <p:cxnSp>
          <p:nvCxnSpPr>
            <p:cNvPr id="16" name="肘形连接符 55">
              <a:extLst>
                <a:ext uri="{FF2B5EF4-FFF2-40B4-BE49-F238E27FC236}">
                  <a16:creationId xmlns:a16="http://schemas.microsoft.com/office/drawing/2014/main" id="{3FD3FD2E-991E-F3BC-95CB-C74022160363}"/>
                </a:ext>
              </a:extLst>
            </p:cNvPr>
            <p:cNvCxnSpPr>
              <a:cxnSpLocks/>
            </p:cNvCxnSpPr>
            <p:nvPr/>
          </p:nvCxnSpPr>
          <p:spPr>
            <a:xfrm>
              <a:off x="940071" y="2611439"/>
              <a:ext cx="532773" cy="14040"/>
            </a:xfrm>
            <a:prstGeom prst="bentConnector3">
              <a:avLst>
                <a:gd name="adj1" fmla="val 50000"/>
              </a:avLst>
            </a:prstGeom>
            <a:ln w="19050">
              <a:solidFill>
                <a:srgbClr val="214D79"/>
              </a:solidFill>
              <a:tailEnd type="oval"/>
            </a:ln>
          </p:spPr>
          <p:style>
            <a:lnRef idx="1">
              <a:schemeClr val="accent1"/>
            </a:lnRef>
            <a:fillRef idx="0">
              <a:schemeClr val="accent1"/>
            </a:fillRef>
            <a:effectRef idx="0">
              <a:schemeClr val="accent1"/>
            </a:effectRef>
            <a:fontRef idx="minor">
              <a:schemeClr val="tx1"/>
            </a:fontRef>
          </p:style>
        </p:cxnSp>
        <p:sp>
          <p:nvSpPr>
            <p:cNvPr id="17" name="矩形 16">
              <a:extLst>
                <a:ext uri="{FF2B5EF4-FFF2-40B4-BE49-F238E27FC236}">
                  <a16:creationId xmlns:a16="http://schemas.microsoft.com/office/drawing/2014/main" id="{8D759231-B8C6-7DE2-0A8F-794B8AF0E8F6}"/>
                </a:ext>
              </a:extLst>
            </p:cNvPr>
            <p:cNvSpPr/>
            <p:nvPr/>
          </p:nvSpPr>
          <p:spPr bwMode="gray">
            <a:xfrm>
              <a:off x="2612009" y="4282348"/>
              <a:ext cx="1445721" cy="906505"/>
            </a:xfrm>
            <a:prstGeom prst="rect">
              <a:avLst/>
            </a:prstGeom>
            <a:noFill/>
            <a:ln w="9525">
              <a:solidFill>
                <a:srgbClr val="214D79"/>
              </a:solidFill>
              <a:prstDash val="dashDot"/>
              <a:round/>
              <a:headEnd/>
              <a:tailEnd/>
            </a:ln>
          </p:spPr>
          <p:txBody>
            <a:bodyPr rtlCol="0" anchor="ctr"/>
            <a:lstStyle/>
            <a:p>
              <a:r>
                <a:rPr lang="en-US" altLang="zh-CN" sz="1000" b="1" dirty="0">
                  <a:solidFill>
                    <a:srgbClr val="C00000"/>
                  </a:solidFill>
                  <a:latin typeface="Arial" panose="020B0604020202020204" pitchFamily="34" charset="0"/>
                  <a:ea typeface="楷体" panose="02010609060101010101" pitchFamily="49" charset="-122"/>
                  <a:cs typeface="Arial" panose="020B0604020202020204" pitchFamily="34" charset="0"/>
                </a:rPr>
                <a:t>Privacy</a:t>
              </a:r>
            </a:p>
            <a:p>
              <a:r>
                <a:rPr lang="en-US" altLang="zh-CN" sz="1000" dirty="0">
                  <a:solidFill>
                    <a:srgbClr val="214D79"/>
                  </a:solidFill>
                  <a:latin typeface="Arial" panose="020B0604020202020204" pitchFamily="34" charset="0"/>
                  <a:ea typeface="楷体" panose="02010609060101010101" pitchFamily="49" charset="-122"/>
                  <a:cs typeface="Arial" panose="020B0604020202020204" pitchFamily="34" charset="0"/>
                </a:rPr>
                <a:t>Enhance privacy, extending the car as a personal and private space.</a:t>
              </a:r>
              <a:endParaRPr lang="zh-CN" altLang="en-US" sz="1000" dirty="0">
                <a:solidFill>
                  <a:srgbClr val="214D79"/>
                </a:solidFill>
                <a:latin typeface="Arial" panose="020B0604020202020204" pitchFamily="34" charset="0"/>
                <a:ea typeface="楷体" panose="02010609060101010101" pitchFamily="49" charset="-122"/>
                <a:cs typeface="Arial" panose="020B0604020202020204" pitchFamily="34" charset="0"/>
              </a:endParaRPr>
            </a:p>
          </p:txBody>
        </p:sp>
        <p:cxnSp>
          <p:nvCxnSpPr>
            <p:cNvPr id="18" name="肘形连接符 159754">
              <a:extLst>
                <a:ext uri="{FF2B5EF4-FFF2-40B4-BE49-F238E27FC236}">
                  <a16:creationId xmlns:a16="http://schemas.microsoft.com/office/drawing/2014/main" id="{A144335C-458D-24FC-FDBC-FC3A4F6F3D5F}"/>
                </a:ext>
              </a:extLst>
            </p:cNvPr>
            <p:cNvCxnSpPr>
              <a:cxnSpLocks/>
              <a:stCxn id="17" idx="0"/>
            </p:cNvCxnSpPr>
            <p:nvPr/>
          </p:nvCxnSpPr>
          <p:spPr>
            <a:xfrm rot="16200000" flipV="1">
              <a:off x="2088318" y="3035796"/>
              <a:ext cx="1473728" cy="1019375"/>
            </a:xfrm>
            <a:prstGeom prst="bentConnector3">
              <a:avLst/>
            </a:prstGeom>
            <a:ln w="19050">
              <a:solidFill>
                <a:srgbClr val="214D79"/>
              </a:solidFill>
              <a:tailEnd type="oval"/>
            </a:ln>
          </p:spPr>
          <p:style>
            <a:lnRef idx="1">
              <a:schemeClr val="accent1"/>
            </a:lnRef>
            <a:fillRef idx="0">
              <a:schemeClr val="accent1"/>
            </a:fillRef>
            <a:effectRef idx="0">
              <a:schemeClr val="accent1"/>
            </a:effectRef>
            <a:fontRef idx="minor">
              <a:schemeClr val="tx1"/>
            </a:fontRef>
          </p:style>
        </p:cxnSp>
        <p:sp>
          <p:nvSpPr>
            <p:cNvPr id="19" name="矩形 18">
              <a:extLst>
                <a:ext uri="{FF2B5EF4-FFF2-40B4-BE49-F238E27FC236}">
                  <a16:creationId xmlns:a16="http://schemas.microsoft.com/office/drawing/2014/main" id="{B24E89B3-7BA6-A050-4F55-D92CA1119744}"/>
                </a:ext>
              </a:extLst>
            </p:cNvPr>
            <p:cNvSpPr/>
            <p:nvPr/>
          </p:nvSpPr>
          <p:spPr bwMode="gray">
            <a:xfrm>
              <a:off x="2214996" y="5359440"/>
              <a:ext cx="1627094" cy="793273"/>
            </a:xfrm>
            <a:prstGeom prst="rect">
              <a:avLst/>
            </a:prstGeom>
            <a:noFill/>
            <a:ln w="9525">
              <a:solidFill>
                <a:srgbClr val="214D79"/>
              </a:solidFill>
              <a:prstDash val="dashDot"/>
              <a:round/>
              <a:headEnd/>
              <a:tailEnd/>
            </a:ln>
          </p:spPr>
          <p:txBody>
            <a:bodyPr rtlCol="0" anchor="ctr"/>
            <a:lstStyle/>
            <a:p>
              <a:r>
                <a:rPr lang="en-US" altLang="zh-CN" sz="1000" b="1" dirty="0">
                  <a:solidFill>
                    <a:srgbClr val="C00000"/>
                  </a:solidFill>
                  <a:latin typeface="Arial" panose="020B0604020202020204" pitchFamily="34" charset="0"/>
                  <a:ea typeface="楷体" panose="02010609060101010101" pitchFamily="49" charset="-122"/>
                  <a:cs typeface="Arial" panose="020B0604020202020204" pitchFamily="34" charset="0"/>
                </a:rPr>
                <a:t>Glare Reduction</a:t>
              </a:r>
            </a:p>
            <a:p>
              <a:r>
                <a:rPr lang="en-US" altLang="zh-CN" sz="1000" dirty="0">
                  <a:solidFill>
                    <a:srgbClr val="214D79"/>
                  </a:solidFill>
                  <a:latin typeface="Arial" panose="020B0604020202020204" pitchFamily="34" charset="0"/>
                  <a:ea typeface="楷体" panose="02010609060101010101" pitchFamily="49" charset="-122"/>
                  <a:cs typeface="Arial" panose="020B0604020202020204" pitchFamily="34" charset="0"/>
                </a:rPr>
                <a:t>Diminish glare from sunlight to reduce driving fatigue.</a:t>
              </a:r>
            </a:p>
          </p:txBody>
        </p:sp>
        <p:cxnSp>
          <p:nvCxnSpPr>
            <p:cNvPr id="20" name="直接连接符 19">
              <a:extLst>
                <a:ext uri="{FF2B5EF4-FFF2-40B4-BE49-F238E27FC236}">
                  <a16:creationId xmlns:a16="http://schemas.microsoft.com/office/drawing/2014/main" id="{B7ED9A38-6AD5-5BF7-0896-2EF0A4C0E7FE}"/>
                </a:ext>
              </a:extLst>
            </p:cNvPr>
            <p:cNvCxnSpPr>
              <a:cxnSpLocks/>
            </p:cNvCxnSpPr>
            <p:nvPr/>
          </p:nvCxnSpPr>
          <p:spPr>
            <a:xfrm flipV="1">
              <a:off x="2376349" y="2767552"/>
              <a:ext cx="0" cy="2591889"/>
            </a:xfrm>
            <a:prstGeom prst="line">
              <a:avLst/>
            </a:prstGeom>
            <a:ln w="19050">
              <a:solidFill>
                <a:srgbClr val="214D79"/>
              </a:solidFill>
              <a:tailEnd type="oval"/>
            </a:ln>
          </p:spPr>
          <p:style>
            <a:lnRef idx="1">
              <a:schemeClr val="accent1"/>
            </a:lnRef>
            <a:fillRef idx="0">
              <a:schemeClr val="accent1"/>
            </a:fillRef>
            <a:effectRef idx="0">
              <a:schemeClr val="accent1"/>
            </a:effectRef>
            <a:fontRef idx="minor">
              <a:schemeClr val="tx1"/>
            </a:fontRef>
          </p:style>
        </p:cxnSp>
      </p:grpSp>
      <p:sp>
        <p:nvSpPr>
          <p:cNvPr id="21" name="TextBox 30">
            <a:extLst>
              <a:ext uri="{FF2B5EF4-FFF2-40B4-BE49-F238E27FC236}">
                <a16:creationId xmlns:a16="http://schemas.microsoft.com/office/drawing/2014/main" id="{D54403B8-8FDB-6482-E441-9DE498C517F8}"/>
              </a:ext>
            </a:extLst>
          </p:cNvPr>
          <p:cNvSpPr txBox="1"/>
          <p:nvPr>
            <p:custDataLst>
              <p:tags r:id="rId5"/>
            </p:custDataLst>
          </p:nvPr>
        </p:nvSpPr>
        <p:spPr>
          <a:xfrm>
            <a:off x="250825" y="1196751"/>
            <a:ext cx="4212000" cy="463493"/>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The Efficacy of Motor Vehicles Optical Film Products</a:t>
            </a:r>
            <a:endParaRPr lang="zh-CN" altLang="en-US" sz="1200" b="1" dirty="0">
              <a:solidFill>
                <a:srgbClr val="FFFFFF"/>
              </a:solidFill>
              <a:latin typeface="Arial" pitchFamily="34" charset="0"/>
              <a:cs typeface="Arial" pitchFamily="34" charset="0"/>
            </a:endParaRPr>
          </a:p>
        </p:txBody>
      </p:sp>
      <p:sp>
        <p:nvSpPr>
          <p:cNvPr id="36" name="TextBox 30">
            <a:extLst>
              <a:ext uri="{FF2B5EF4-FFF2-40B4-BE49-F238E27FC236}">
                <a16:creationId xmlns:a16="http://schemas.microsoft.com/office/drawing/2014/main" id="{24690F67-442F-2F75-589D-669878E6ACC4}"/>
              </a:ext>
            </a:extLst>
          </p:cNvPr>
          <p:cNvSpPr txBox="1"/>
          <p:nvPr>
            <p:custDataLst>
              <p:tags r:id="rId6"/>
            </p:custDataLst>
          </p:nvPr>
        </p:nvSpPr>
        <p:spPr>
          <a:xfrm>
            <a:off x="4681177" y="1196752"/>
            <a:ext cx="4212000" cy="463492"/>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Partial Manufacturers' Plans to Cease Production and Sales of Gasoline-Powered Vehicles</a:t>
            </a:r>
            <a:endParaRPr lang="zh-CN" altLang="en-US" sz="1200" b="1" dirty="0">
              <a:solidFill>
                <a:srgbClr val="FFFFFF"/>
              </a:solidFill>
              <a:latin typeface="Arial" pitchFamily="34" charset="0"/>
              <a:cs typeface="Arial" pitchFamily="34" charset="0"/>
            </a:endParaRPr>
          </a:p>
        </p:txBody>
      </p:sp>
      <p:graphicFrame>
        <p:nvGraphicFramePr>
          <p:cNvPr id="37" name="表格 36">
            <a:extLst>
              <a:ext uri="{FF2B5EF4-FFF2-40B4-BE49-F238E27FC236}">
                <a16:creationId xmlns:a16="http://schemas.microsoft.com/office/drawing/2014/main" id="{1D9AF9E7-BD46-CC65-5B53-25C71943F65E}"/>
              </a:ext>
            </a:extLst>
          </p:cNvPr>
          <p:cNvGraphicFramePr>
            <a:graphicFrameLocks noGrp="1"/>
          </p:cNvGraphicFramePr>
          <p:nvPr>
            <p:custDataLst>
              <p:tags r:id="rId7"/>
            </p:custDataLst>
            <p:extLst>
              <p:ext uri="{D42A27DB-BD31-4B8C-83A1-F6EECF244321}">
                <p14:modId xmlns:p14="http://schemas.microsoft.com/office/powerpoint/2010/main" val="2951594143"/>
              </p:ext>
            </p:extLst>
          </p:nvPr>
        </p:nvGraphicFramePr>
        <p:xfrm>
          <a:off x="4689724" y="1762028"/>
          <a:ext cx="4212000" cy="2783844"/>
        </p:xfrm>
        <a:graphic>
          <a:graphicData uri="http://schemas.openxmlformats.org/drawingml/2006/table">
            <a:tbl>
              <a:tblPr firstRow="1" bandRow="1">
                <a:tableStyleId>{0660B408-B3CF-4A94-85FC-2B1E0A45F4A2}</a:tableStyleId>
              </a:tblPr>
              <a:tblGrid>
                <a:gridCol w="674756">
                  <a:extLst>
                    <a:ext uri="{9D8B030D-6E8A-4147-A177-3AD203B41FA5}">
                      <a16:colId xmlns:a16="http://schemas.microsoft.com/office/drawing/2014/main" val="20000"/>
                    </a:ext>
                  </a:extLst>
                </a:gridCol>
                <a:gridCol w="3537244">
                  <a:extLst>
                    <a:ext uri="{9D8B030D-6E8A-4147-A177-3AD203B41FA5}">
                      <a16:colId xmlns:a16="http://schemas.microsoft.com/office/drawing/2014/main" val="4218570075"/>
                    </a:ext>
                  </a:extLst>
                </a:gridCol>
              </a:tblGrid>
              <a:tr h="324000">
                <a:tc>
                  <a:txBody>
                    <a:bodyPr/>
                    <a:lstStyle/>
                    <a:p>
                      <a:pPr algn="ctr"/>
                      <a:r>
                        <a:rPr lang="en-US" altLang="zh-CN" sz="1100" dirty="0">
                          <a:latin typeface="Arial" panose="020B0604020202020204" pitchFamily="34" charset="0"/>
                          <a:ea typeface="楷体" panose="02010609060101010101" pitchFamily="49" charset="-122"/>
                          <a:cs typeface="Arial" panose="020B0604020202020204" pitchFamily="34" charset="0"/>
                        </a:rPr>
                        <a:t>Year</a:t>
                      </a:r>
                      <a:endParaRPr lang="zh-CN" altLang="en-US" sz="1100" b="1" dirty="0">
                        <a:solidFill>
                          <a:schemeClr val="bg1"/>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tc>
                  <a:txBody>
                    <a:bodyPr/>
                    <a:lstStyle/>
                    <a:p>
                      <a:pPr algn="ctr"/>
                      <a:r>
                        <a:rPr lang="en-US" altLang="zh-CN" sz="1100" dirty="0">
                          <a:latin typeface="Arial" panose="020B0604020202020204" pitchFamily="34" charset="0"/>
                          <a:ea typeface="楷体" panose="02010609060101010101" pitchFamily="49" charset="-122"/>
                          <a:cs typeface="Arial" panose="020B0604020202020204" pitchFamily="34" charset="0"/>
                        </a:rPr>
                        <a:t>Manufacturers</a:t>
                      </a:r>
                      <a:endParaRPr lang="zh-CN" altLang="en-US" sz="1100" b="1" dirty="0">
                        <a:solidFill>
                          <a:schemeClr val="bg1"/>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68000">
                <a:tc>
                  <a:txBody>
                    <a:bodyPr/>
                    <a:lstStyle/>
                    <a:p>
                      <a:pPr algn="ct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000" b="1" dirty="0">
                          <a:solidFill>
                            <a:srgbClr val="06325C"/>
                          </a:solidFill>
                          <a:latin typeface="Arial" panose="020B0604020202020204" pitchFamily="34" charset="0"/>
                          <a:ea typeface="楷体" panose="02010609060101010101" pitchFamily="49" charset="-122"/>
                          <a:cs typeface="Arial" panose="020B0604020202020204" pitchFamily="34" charset="0"/>
                        </a:rPr>
                        <a:t>Lincoln: </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To cease production and sales of gasoline-powered vehicles entirely by 2022.</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468000">
                <a:tc>
                  <a:txBody>
                    <a:bodyPr/>
                    <a:lstStyle/>
                    <a:p>
                      <a:pPr algn="ct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2025</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000" b="1" dirty="0">
                          <a:solidFill>
                            <a:srgbClr val="06325C"/>
                          </a:solidFill>
                          <a:latin typeface="Arial" panose="020B0604020202020204" pitchFamily="34" charset="0"/>
                          <a:ea typeface="楷体" panose="02010609060101010101" pitchFamily="49" charset="-122"/>
                          <a:cs typeface="Arial" panose="020B0604020202020204" pitchFamily="34" charset="0"/>
                        </a:rPr>
                        <a:t>Toyota: </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To halt production of traditional gasoline vehicles by 2025 and cease production of all pure gasoline and diesel models by 2050.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08941996"/>
                  </a:ext>
                </a:extLst>
              </a:tr>
              <a:tr h="432000">
                <a:tc>
                  <a:txBody>
                    <a:bodyPr/>
                    <a:lstStyle/>
                    <a:p>
                      <a:pPr algn="ct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2030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000" b="1" dirty="0">
                          <a:solidFill>
                            <a:srgbClr val="06325C"/>
                          </a:solidFill>
                          <a:latin typeface="Arial" panose="020B0604020202020204" pitchFamily="34" charset="0"/>
                          <a:ea typeface="楷体" panose="02010609060101010101" pitchFamily="49" charset="-122"/>
                          <a:cs typeface="Arial" panose="020B0604020202020204" pitchFamily="34" charset="0"/>
                        </a:rPr>
                        <a:t>Bentley: </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To achieve full electrification by 2030 and cease production of gasoline-powered models.</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68000">
                <a:tc>
                  <a:txBody>
                    <a:bodyPr/>
                    <a:lstStyle/>
                    <a:p>
                      <a:pPr algn="ct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2033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000" b="1" dirty="0">
                          <a:solidFill>
                            <a:srgbClr val="06325C"/>
                          </a:solidFill>
                          <a:latin typeface="Arial" panose="020B0604020202020204" pitchFamily="34" charset="0"/>
                          <a:ea typeface="楷体" panose="02010609060101010101" pitchFamily="49" charset="-122"/>
                          <a:cs typeface="Arial" panose="020B0604020202020204" pitchFamily="34" charset="0"/>
                        </a:rPr>
                        <a:t>Audi: </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To only introduce pure electric vehicles starting from 2026, with plans to halt production of gasoline and diesel vehicles by 2033.</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79542846"/>
                  </a:ext>
                </a:extLst>
              </a:tr>
              <a:tr h="462564">
                <a:tc>
                  <a:txBody>
                    <a:bodyPr/>
                    <a:lstStyle/>
                    <a:p>
                      <a:pPr algn="ct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2040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US" altLang="zh-CN" sz="1000" b="1" dirty="0">
                          <a:solidFill>
                            <a:srgbClr val="06325C"/>
                          </a:solidFill>
                          <a:latin typeface="Arial" panose="020B0604020202020204" pitchFamily="34" charset="0"/>
                          <a:ea typeface="楷体" panose="02010609060101010101" pitchFamily="49" charset="-122"/>
                          <a:cs typeface="Arial" panose="020B0604020202020204" pitchFamily="34" charset="0"/>
                        </a:rPr>
                        <a:t>Mercedes-Benz:</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 To discontinue sales of internal combustion engine vehicles globally by 2040.</a:t>
                      </a:r>
                    </a:p>
                  </a:txBody>
                  <a:tcPr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281990592"/>
                  </a:ext>
                </a:extLst>
              </a:tr>
            </a:tbl>
          </a:graphicData>
        </a:graphic>
      </p:graphicFrame>
      <p:sp>
        <p:nvSpPr>
          <p:cNvPr id="38" name="矩形 37">
            <a:extLst>
              <a:ext uri="{FF2B5EF4-FFF2-40B4-BE49-F238E27FC236}">
                <a16:creationId xmlns:a16="http://schemas.microsoft.com/office/drawing/2014/main" id="{AE5F3800-4217-3BB6-BC7B-BCD498C6847B}"/>
              </a:ext>
            </a:extLst>
          </p:cNvPr>
          <p:cNvSpPr/>
          <p:nvPr>
            <p:custDataLst>
              <p:tags r:id="rId8"/>
            </p:custDataLst>
          </p:nvPr>
        </p:nvSpPr>
        <p:spPr>
          <a:xfrm>
            <a:off x="4675856" y="4661316"/>
            <a:ext cx="4212000" cy="1615827"/>
          </a:xfrm>
          <a:prstGeom prst="rect">
            <a:avLst/>
          </a:prstGeom>
          <a:solidFill>
            <a:schemeClr val="accent1">
              <a:lumMod val="20000"/>
              <a:lumOff val="80000"/>
            </a:schemeClr>
          </a:solidFill>
        </p:spPr>
        <p:txBody>
          <a:bodyPr wrap="square">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zh-CN" sz="11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In September 2022, the International Energy Agency called for the cessation of internal combustion engine vehicle sales by 2035 and achieving net-zero emissions by 2050. To meet global carbon neutrality goals, several countries or regions have announced plans to ban the sale of gasoline-powered vehicles between 2024 and 2040. In response to this trend, numerous motor vehicle Manufacturers are accelerating their transition to electrification and announcing plans to discontinue the sale of gasoline-powered vehicles.</a:t>
            </a:r>
          </a:p>
        </p:txBody>
      </p:sp>
    </p:spTree>
    <p:extLst>
      <p:ext uri="{BB962C8B-B14F-4D97-AF65-F5344CB8AC3E}">
        <p14:creationId xmlns:p14="http://schemas.microsoft.com/office/powerpoint/2010/main" val="19749234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C94F-7027-78A9-B1CE-ACB35123CB1B}"/>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E1B8889-D381-E63D-791A-A7AFB7B9300C}"/>
              </a:ext>
            </a:extLst>
          </p:cNvPr>
          <p:cNvGraphicFramePr>
            <a:graphicFrameLocks noChangeAspect="1"/>
          </p:cNvGraphicFramePr>
          <p:nvPr>
            <p:custDataLst>
              <p:tags r:id="rId1"/>
            </p:custDataLst>
            <p:extLst>
              <p:ext uri="{D42A27DB-BD31-4B8C-83A1-F6EECF244321}">
                <p14:modId xmlns:p14="http://schemas.microsoft.com/office/powerpoint/2010/main" val="30399986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9" imgW="404" imgH="405" progId="TCLayout.ActiveDocument.1">
                  <p:embed/>
                </p:oleObj>
              </mc:Choice>
              <mc:Fallback>
                <p:oleObj name="think-cell 幻灯片" r:id="rId29" imgW="404" imgH="405" progId="TCLayout.ActiveDocument.1">
                  <p:embed/>
                  <p:pic>
                    <p:nvPicPr>
                      <p:cNvPr id="7" name="对象 6" hidden="1">
                        <a:extLst>
                          <a:ext uri="{FF2B5EF4-FFF2-40B4-BE49-F238E27FC236}">
                            <a16:creationId xmlns:a16="http://schemas.microsoft.com/office/drawing/2014/main" id="{9EE18653-CEF6-A658-8DA7-4AC36E995E95}"/>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097B8830-ADD9-7965-063C-939A24B3A2A3}"/>
              </a:ext>
            </a:extLst>
          </p:cNvPr>
          <p:cNvSpPr>
            <a:spLocks noGrp="1"/>
          </p:cNvSpPr>
          <p:nvPr>
            <p:ph type="sldNum" sz="quarter" idx="10"/>
          </p:nvPr>
        </p:nvSpPr>
        <p:spPr/>
        <p:txBody>
          <a:bodyPr/>
          <a:lstStyle/>
          <a:p>
            <a:pPr>
              <a:defRPr/>
            </a:pPr>
            <a:fld id="{021E6A65-EE29-4C80-8963-4DFF636DED28}" type="slidenum">
              <a:rPr lang="en-US" altLang="zh-CN" smtClean="0"/>
              <a:pPr>
                <a:defRPr/>
              </a:pPr>
              <a:t>16</a:t>
            </a:fld>
            <a:endParaRPr lang="en-US" altLang="zh-CN" dirty="0"/>
          </a:p>
        </p:txBody>
      </p:sp>
      <p:sp>
        <p:nvSpPr>
          <p:cNvPr id="12" name="Rectangle 2">
            <a:extLst>
              <a:ext uri="{FF2B5EF4-FFF2-40B4-BE49-F238E27FC236}">
                <a16:creationId xmlns:a16="http://schemas.microsoft.com/office/drawing/2014/main" id="{2061C11C-2D6A-92CC-9957-AB6A22ABCE1B}"/>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微软雅黑" pitchFamily="34" charset="-122"/>
              </a:rPr>
              <a:t>M</a:t>
            </a:r>
            <a:r>
              <a:rPr kumimoji="0" lang="en-US" altLang="zh-CN" sz="1800" b="1" i="0" u="none" strike="noStrike" kern="1200" cap="none" spc="0" normalizeH="0" baseline="0" noProof="0" dirty="0" err="1">
                <a:ln>
                  <a:noFill/>
                </a:ln>
                <a:solidFill>
                  <a:srgbClr val="FFFFFF">
                    <a:lumMod val="50000"/>
                  </a:srgbClr>
                </a:solidFill>
                <a:effectLst/>
                <a:uLnTx/>
                <a:uFillTx/>
                <a:latin typeface="Arial" pitchFamily="34" charset="0"/>
                <a:ea typeface="微软雅黑" pitchFamily="34" charset="-122"/>
                <a:cs typeface="Arial" pitchFamily="34" charset="0"/>
              </a:rPr>
              <a:t>otor</a:t>
            </a: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Vehicles Market Size</a:t>
            </a:r>
            <a:endParaRPr lang="en-US" altLang="zh-CN" sz="1800" dirty="0">
              <a:solidFill>
                <a:srgbClr val="FFFFFF">
                  <a:lumMod val="50000"/>
                </a:srgbClr>
              </a:solidFill>
              <a:ea typeface="微软雅黑" pitchFamily="34" charset="-122"/>
            </a:endParaRPr>
          </a:p>
        </p:txBody>
      </p:sp>
      <p:sp>
        <p:nvSpPr>
          <p:cNvPr id="2" name="Text Box 672">
            <a:extLst>
              <a:ext uri="{FF2B5EF4-FFF2-40B4-BE49-F238E27FC236}">
                <a16:creationId xmlns:a16="http://schemas.microsoft.com/office/drawing/2014/main" id="{85A33284-0BC8-7C94-E28C-9CEB981BC624}"/>
              </a:ext>
            </a:extLst>
          </p:cNvPr>
          <p:cNvSpPr txBox="1">
            <a:spLocks noChangeArrowheads="1"/>
          </p:cNvSpPr>
          <p:nvPr>
            <p:custDataLst>
              <p:tags r:id="rId3"/>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Frost &amp; Sullivan Analysis</a:t>
            </a:r>
          </a:p>
        </p:txBody>
      </p:sp>
      <p:sp>
        <p:nvSpPr>
          <p:cNvPr id="3" name="TextBox 30">
            <a:extLst>
              <a:ext uri="{FF2B5EF4-FFF2-40B4-BE49-F238E27FC236}">
                <a16:creationId xmlns:a16="http://schemas.microsoft.com/office/drawing/2014/main" id="{C6198193-9BA2-425C-6B27-77BA08F3F912}"/>
              </a:ext>
            </a:extLst>
          </p:cNvPr>
          <p:cNvSpPr txBox="1"/>
          <p:nvPr>
            <p:custDataLst>
              <p:tags r:id="rId4"/>
            </p:custDataLst>
          </p:nvPr>
        </p:nvSpPr>
        <p:spPr>
          <a:xfrm>
            <a:off x="380999" y="1196752"/>
            <a:ext cx="8418513" cy="360000"/>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 Sales Volume of Passenger Vehicle (China), 2018 – 2028E</a:t>
            </a:r>
            <a:endParaRPr lang="zh-CN" altLang="en-US" sz="1200" b="1" dirty="0">
              <a:solidFill>
                <a:srgbClr val="FFFFFF"/>
              </a:solidFill>
              <a:latin typeface="Arial" pitchFamily="34" charset="0"/>
              <a:cs typeface="Arial" pitchFamily="34" charset="0"/>
            </a:endParaRPr>
          </a:p>
        </p:txBody>
      </p:sp>
      <p:sp>
        <p:nvSpPr>
          <p:cNvPr id="63" name="TextBox 21">
            <a:extLst>
              <a:ext uri="{FF2B5EF4-FFF2-40B4-BE49-F238E27FC236}">
                <a16:creationId xmlns:a16="http://schemas.microsoft.com/office/drawing/2014/main" id="{1CDFD38B-5D49-5566-9ABC-F15DB95C5F0E}"/>
              </a:ext>
            </a:extLst>
          </p:cNvPr>
          <p:cNvSpPr txBox="1"/>
          <p:nvPr>
            <p:custDataLst>
              <p:tags r:id="rId5"/>
            </p:custDataLst>
          </p:nvPr>
        </p:nvSpPr>
        <p:spPr>
          <a:xfrm>
            <a:off x="299432" y="4771971"/>
            <a:ext cx="8630027" cy="1579560"/>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200" dirty="0">
                <a:solidFill>
                  <a:srgbClr val="214D79"/>
                </a:solidFill>
                <a:latin typeface="Arial" pitchFamily="34" charset="0"/>
                <a:cs typeface="Arial" pitchFamily="34" charset="0"/>
              </a:rPr>
              <a:t>Over the past five years, the passenger vehicle market has shown a stable growth trend, increasing from 23,709.8 thousand units in 2018 to 26,063.0 thousand units in 2023, representing a CAGR of 1.9%. It is expected that the passenger vehicle market will continue to exhibit steady growth, reaching 28,494.2 thousand units in 2028, indicating a CAGR of 1.8%.</a:t>
            </a:r>
          </a:p>
        </p:txBody>
      </p:sp>
      <p:graphicFrame>
        <p:nvGraphicFramePr>
          <p:cNvPr id="52" name="Chart 3">
            <a:extLst>
              <a:ext uri="{FF2B5EF4-FFF2-40B4-BE49-F238E27FC236}">
                <a16:creationId xmlns:a16="http://schemas.microsoft.com/office/drawing/2014/main" id="{0F93073D-8BB8-E334-8BF4-D1B2A902A014}"/>
              </a:ext>
            </a:extLst>
          </p:cNvPr>
          <p:cNvGraphicFramePr/>
          <p:nvPr>
            <p:custDataLst>
              <p:tags r:id="rId6"/>
            </p:custDataLst>
            <p:extLst>
              <p:ext uri="{D42A27DB-BD31-4B8C-83A1-F6EECF244321}">
                <p14:modId xmlns:p14="http://schemas.microsoft.com/office/powerpoint/2010/main" val="450795125"/>
              </p:ext>
            </p:extLst>
          </p:nvPr>
        </p:nvGraphicFramePr>
        <p:xfrm>
          <a:off x="230188" y="1968500"/>
          <a:ext cx="8651875" cy="3081338"/>
        </p:xfrm>
        <a:graphic>
          <a:graphicData uri="http://schemas.openxmlformats.org/drawingml/2006/chart">
            <c:chart xmlns:c="http://schemas.openxmlformats.org/drawingml/2006/chart" xmlns:r="http://schemas.openxmlformats.org/officeDocument/2006/relationships" r:id="rId31"/>
          </a:graphicData>
        </a:graphic>
      </p:graphicFrame>
      <p:cxnSp>
        <p:nvCxnSpPr>
          <p:cNvPr id="8" name="直接连接符 7">
            <a:extLst>
              <a:ext uri="{FF2B5EF4-FFF2-40B4-BE49-F238E27FC236}">
                <a16:creationId xmlns:a16="http://schemas.microsoft.com/office/drawing/2014/main" id="{95C718A3-2EE7-3E29-501D-9C69E705714A}"/>
              </a:ext>
            </a:extLst>
          </p:cNvPr>
          <p:cNvCxnSpPr/>
          <p:nvPr>
            <p:custDataLst>
              <p:tags r:id="rId7"/>
            </p:custDataLst>
          </p:nvPr>
        </p:nvCxnSpPr>
        <p:spPr bwMode="auto">
          <a:xfrm flipV="1">
            <a:off x="1181100" y="2170113"/>
            <a:ext cx="0" cy="35877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 name="直接连接符 8">
            <a:extLst>
              <a:ext uri="{FF2B5EF4-FFF2-40B4-BE49-F238E27FC236}">
                <a16:creationId xmlns:a16="http://schemas.microsoft.com/office/drawing/2014/main" id="{1801816F-94BB-7034-DB55-62C50A6BF51F}"/>
              </a:ext>
            </a:extLst>
          </p:cNvPr>
          <p:cNvCxnSpPr/>
          <p:nvPr>
            <p:custDataLst>
              <p:tags r:id="rId8"/>
            </p:custDataLst>
          </p:nvPr>
        </p:nvCxnSpPr>
        <p:spPr bwMode="auto">
          <a:xfrm>
            <a:off x="1181100" y="2170113"/>
            <a:ext cx="35893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1" name="直接连接符 10">
            <a:extLst>
              <a:ext uri="{FF2B5EF4-FFF2-40B4-BE49-F238E27FC236}">
                <a16:creationId xmlns:a16="http://schemas.microsoft.com/office/drawing/2014/main" id="{890B65EE-BF30-E91F-7B45-49062F94FCE5}"/>
              </a:ext>
            </a:extLst>
          </p:cNvPr>
          <p:cNvCxnSpPr/>
          <p:nvPr>
            <p:custDataLst>
              <p:tags r:id="rId9"/>
            </p:custDataLst>
          </p:nvPr>
        </p:nvCxnSpPr>
        <p:spPr bwMode="auto">
          <a:xfrm>
            <a:off x="4770438" y="2170113"/>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3" name="直接连接符 12">
            <a:extLst>
              <a:ext uri="{FF2B5EF4-FFF2-40B4-BE49-F238E27FC236}">
                <a16:creationId xmlns:a16="http://schemas.microsoft.com/office/drawing/2014/main" id="{315C27B4-1056-BA4A-4E10-530F1DA41DAD}"/>
              </a:ext>
            </a:extLst>
          </p:cNvPr>
          <p:cNvCxnSpPr/>
          <p:nvPr>
            <p:custDataLst>
              <p:tags r:id="rId10"/>
            </p:custDataLst>
          </p:nvPr>
        </p:nvCxnSpPr>
        <p:spPr bwMode="auto">
          <a:xfrm flipV="1">
            <a:off x="4846638" y="1957388"/>
            <a:ext cx="0" cy="365125"/>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5" name="直接连接符 14">
            <a:extLst>
              <a:ext uri="{FF2B5EF4-FFF2-40B4-BE49-F238E27FC236}">
                <a16:creationId xmlns:a16="http://schemas.microsoft.com/office/drawing/2014/main" id="{042C33D4-F93F-4B09-553C-DD20829207F7}"/>
              </a:ext>
            </a:extLst>
          </p:cNvPr>
          <p:cNvCxnSpPr/>
          <p:nvPr>
            <p:custDataLst>
              <p:tags r:id="rId11"/>
            </p:custDataLst>
          </p:nvPr>
        </p:nvCxnSpPr>
        <p:spPr bwMode="auto">
          <a:xfrm>
            <a:off x="4846638" y="1957388"/>
            <a:ext cx="3589338"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6" name="直接连接符 15">
            <a:extLst>
              <a:ext uri="{FF2B5EF4-FFF2-40B4-BE49-F238E27FC236}">
                <a16:creationId xmlns:a16="http://schemas.microsoft.com/office/drawing/2014/main" id="{5D233155-7528-E255-9BA4-8201EB001743}"/>
              </a:ext>
            </a:extLst>
          </p:cNvPr>
          <p:cNvCxnSpPr>
            <a:cxnSpLocks/>
          </p:cNvCxnSpPr>
          <p:nvPr>
            <p:custDataLst>
              <p:tags r:id="rId12"/>
            </p:custDataLst>
          </p:nvPr>
        </p:nvCxnSpPr>
        <p:spPr bwMode="auto">
          <a:xfrm>
            <a:off x="8435975" y="195738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71" name="Text Placeholder 2">
            <a:extLst>
              <a:ext uri="{FF2B5EF4-FFF2-40B4-BE49-F238E27FC236}">
                <a16:creationId xmlns:a16="http://schemas.microsoft.com/office/drawing/2014/main" id="{22507C68-0404-C631-CA1D-64B4149FBC90}"/>
              </a:ext>
            </a:extLst>
          </p:cNvPr>
          <p:cNvSpPr>
            <a:spLocks noGrp="1"/>
          </p:cNvSpPr>
          <p:nvPr>
            <p:custDataLst>
              <p:tags r:id="rId13"/>
            </p:custDataLst>
          </p:nvPr>
        </p:nvSpPr>
        <p:spPr bwMode="auto">
          <a:xfrm>
            <a:off x="1044575" y="4867275"/>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51394C0-BF83-4734-A0BF-0CE1A694AD61}" type="datetime'2''''01''''8'">
              <a:rPr lang="zh-CN" altLang="en-US" sz="1000" smtClean="0">
                <a:solidFill>
                  <a:srgbClr val="17426B"/>
                </a:solidFill>
                <a:latin typeface="+mn-lt"/>
                <a:cs typeface="+mn-cs"/>
              </a:rPr>
              <a:pPr/>
              <a:t>2018</a:t>
            </a:fld>
            <a:endParaRPr lang="en-US" altLang="zh-CN" sz="1000" dirty="0">
              <a:solidFill>
                <a:srgbClr val="17426B"/>
              </a:solidFill>
              <a:latin typeface="+mn-lt"/>
              <a:cs typeface="+mn-cs"/>
              <a:sym typeface="Arial" panose="020B0604020202020204" pitchFamily="34" charset="0"/>
            </a:endParaRPr>
          </a:p>
        </p:txBody>
      </p:sp>
      <p:sp>
        <p:nvSpPr>
          <p:cNvPr id="72" name="Text Placeholder 2">
            <a:extLst>
              <a:ext uri="{FF2B5EF4-FFF2-40B4-BE49-F238E27FC236}">
                <a16:creationId xmlns:a16="http://schemas.microsoft.com/office/drawing/2014/main" id="{6C7A6F63-1212-DC33-46E6-AEDEE433ED89}"/>
              </a:ext>
            </a:extLst>
          </p:cNvPr>
          <p:cNvSpPr>
            <a:spLocks noGrp="1"/>
          </p:cNvSpPr>
          <p:nvPr>
            <p:custDataLst>
              <p:tags r:id="rId14"/>
            </p:custDataLst>
          </p:nvPr>
        </p:nvSpPr>
        <p:spPr bwMode="auto">
          <a:xfrm>
            <a:off x="1770063" y="4867275"/>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5B120B1-0280-467E-A6F3-4790AE40EFE8}" type="datetime'''''''''''''''''''2''''0''''''''''''''''''''''''19'">
              <a:rPr lang="zh-CN" altLang="en-US" sz="1000" smtClean="0">
                <a:solidFill>
                  <a:srgbClr val="17426B"/>
                </a:solidFill>
                <a:latin typeface="+mn-lt"/>
                <a:cs typeface="+mn-cs"/>
              </a:rPr>
              <a:pPr/>
              <a:t>2019</a:t>
            </a:fld>
            <a:endParaRPr lang="en-US" altLang="zh-CN" sz="1000" dirty="0">
              <a:solidFill>
                <a:srgbClr val="17426B"/>
              </a:solidFill>
              <a:latin typeface="+mn-lt"/>
              <a:cs typeface="+mn-cs"/>
              <a:sym typeface="Arial" panose="020B0604020202020204" pitchFamily="34" charset="0"/>
            </a:endParaRPr>
          </a:p>
        </p:txBody>
      </p:sp>
      <p:sp>
        <p:nvSpPr>
          <p:cNvPr id="73" name="Text Placeholder 2">
            <a:extLst>
              <a:ext uri="{FF2B5EF4-FFF2-40B4-BE49-F238E27FC236}">
                <a16:creationId xmlns:a16="http://schemas.microsoft.com/office/drawing/2014/main" id="{E9DDB13D-A65B-78B4-F7D7-CC3291F9FEBB}"/>
              </a:ext>
            </a:extLst>
          </p:cNvPr>
          <p:cNvSpPr>
            <a:spLocks noGrp="1"/>
          </p:cNvSpPr>
          <p:nvPr>
            <p:custDataLst>
              <p:tags r:id="rId15"/>
            </p:custDataLst>
          </p:nvPr>
        </p:nvSpPr>
        <p:spPr bwMode="auto">
          <a:xfrm>
            <a:off x="2495550" y="4867275"/>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BEC448F-CE7B-4870-8457-C1AD6A91C8B5}" type="datetime'''''''''''''2''''''''''''''''0''''''''''2''''0'''">
              <a:rPr lang="zh-CN" altLang="en-US" sz="1000" smtClean="0">
                <a:solidFill>
                  <a:srgbClr val="17426B"/>
                </a:solidFill>
                <a:latin typeface="+mn-lt"/>
                <a:cs typeface="+mn-cs"/>
              </a:rPr>
              <a:pPr/>
              <a:t>2020</a:t>
            </a:fld>
            <a:endParaRPr lang="en-US" altLang="zh-CN" sz="1000" dirty="0">
              <a:solidFill>
                <a:srgbClr val="17426B"/>
              </a:solidFill>
              <a:latin typeface="+mn-lt"/>
              <a:cs typeface="+mn-cs"/>
              <a:sym typeface="Arial" panose="020B0604020202020204" pitchFamily="34" charset="0"/>
            </a:endParaRPr>
          </a:p>
        </p:txBody>
      </p:sp>
      <p:sp>
        <p:nvSpPr>
          <p:cNvPr id="74" name="Text Placeholder 2">
            <a:extLst>
              <a:ext uri="{FF2B5EF4-FFF2-40B4-BE49-F238E27FC236}">
                <a16:creationId xmlns:a16="http://schemas.microsoft.com/office/drawing/2014/main" id="{78DDBD1F-DE34-FFB1-C2EC-969AB36D3156}"/>
              </a:ext>
            </a:extLst>
          </p:cNvPr>
          <p:cNvSpPr>
            <a:spLocks noGrp="1"/>
          </p:cNvSpPr>
          <p:nvPr>
            <p:custDataLst>
              <p:tags r:id="rId16"/>
            </p:custDataLst>
          </p:nvPr>
        </p:nvSpPr>
        <p:spPr bwMode="auto">
          <a:xfrm>
            <a:off x="3221038" y="4867275"/>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9C3D401-65CD-4809-B1D4-C471A09D1C35}" type="datetime'2''0''21'''''''''''''''">
              <a:rPr lang="zh-CN" altLang="en-US" sz="1000" smtClean="0">
                <a:solidFill>
                  <a:srgbClr val="17426B"/>
                </a:solidFill>
                <a:latin typeface="+mn-lt"/>
                <a:cs typeface="+mn-cs"/>
              </a:rPr>
              <a:pPr/>
              <a:t>2021</a:t>
            </a:fld>
            <a:endParaRPr lang="en-US" altLang="zh-CN" sz="1000" dirty="0">
              <a:solidFill>
                <a:srgbClr val="17426B"/>
              </a:solidFill>
              <a:latin typeface="+mn-lt"/>
              <a:cs typeface="+mn-cs"/>
              <a:sym typeface="Arial" panose="020B0604020202020204" pitchFamily="34" charset="0"/>
            </a:endParaRPr>
          </a:p>
        </p:txBody>
      </p:sp>
      <p:sp>
        <p:nvSpPr>
          <p:cNvPr id="21" name="Text Placeholder 2">
            <a:extLst>
              <a:ext uri="{FF2B5EF4-FFF2-40B4-BE49-F238E27FC236}">
                <a16:creationId xmlns:a16="http://schemas.microsoft.com/office/drawing/2014/main" id="{7E4E9AC1-4A7E-39D5-EEA5-6AE6451A6E3F}"/>
              </a:ext>
            </a:extLst>
          </p:cNvPr>
          <p:cNvSpPr>
            <a:spLocks noGrp="1"/>
          </p:cNvSpPr>
          <p:nvPr>
            <p:custDataLst>
              <p:tags r:id="rId17"/>
            </p:custDataLst>
          </p:nvPr>
        </p:nvSpPr>
        <p:spPr bwMode="auto">
          <a:xfrm>
            <a:off x="3946525" y="4867275"/>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555B1F1-E71D-450D-9148-68EDBC7DD6F9}" type="datetime'2''''''0''2''''''''''2'''''''''''''''''''''''">
              <a:rPr lang="zh-CN" altLang="en-US" sz="1000" smtClean="0">
                <a:solidFill>
                  <a:srgbClr val="17426B"/>
                </a:solidFill>
                <a:latin typeface="+mn-lt"/>
                <a:cs typeface="+mn-cs"/>
              </a:rPr>
              <a:pPr/>
              <a:t>2022</a:t>
            </a:fld>
            <a:endParaRPr lang="en-US" altLang="zh-CN" sz="1000" dirty="0">
              <a:solidFill>
                <a:srgbClr val="17426B"/>
              </a:solidFill>
              <a:latin typeface="+mn-lt"/>
              <a:cs typeface="+mn-cs"/>
              <a:sym typeface="Arial" panose="020B0604020202020204" pitchFamily="34" charset="0"/>
            </a:endParaRPr>
          </a:p>
        </p:txBody>
      </p:sp>
      <p:sp>
        <p:nvSpPr>
          <p:cNvPr id="22" name="Text Placeholder 2">
            <a:extLst>
              <a:ext uri="{FF2B5EF4-FFF2-40B4-BE49-F238E27FC236}">
                <a16:creationId xmlns:a16="http://schemas.microsoft.com/office/drawing/2014/main" id="{3F1BC318-02BC-D6CD-EC53-E3C7B7104103}"/>
              </a:ext>
            </a:extLst>
          </p:cNvPr>
          <p:cNvSpPr>
            <a:spLocks noGrp="1"/>
          </p:cNvSpPr>
          <p:nvPr>
            <p:custDataLst>
              <p:tags r:id="rId18"/>
            </p:custDataLst>
          </p:nvPr>
        </p:nvSpPr>
        <p:spPr bwMode="auto">
          <a:xfrm>
            <a:off x="4672013" y="4867275"/>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67A20576-0446-4592-A0A0-F3F9A76FE9DC}" type="datetime'''''''''2''''''0''''''2''''''''''3'''">
              <a:rPr lang="en-US" altLang="en-US" sz="1000" smtClean="0">
                <a:solidFill>
                  <a:srgbClr val="17426B"/>
                </a:solidFill>
                <a:latin typeface="+mn-lt"/>
                <a:cs typeface="+mn-cs"/>
              </a:rPr>
              <a:pPr/>
              <a:t>2023</a:t>
            </a:fld>
            <a:endParaRPr lang="en-US" altLang="zh-CN" sz="1000" dirty="0">
              <a:solidFill>
                <a:srgbClr val="17426B"/>
              </a:solidFill>
              <a:latin typeface="+mn-lt"/>
              <a:cs typeface="+mn-cs"/>
              <a:sym typeface="Arial" panose="020B0604020202020204" pitchFamily="34" charset="0"/>
            </a:endParaRPr>
          </a:p>
        </p:txBody>
      </p:sp>
      <p:sp>
        <p:nvSpPr>
          <p:cNvPr id="23" name="Text Placeholder 2">
            <a:extLst>
              <a:ext uri="{FF2B5EF4-FFF2-40B4-BE49-F238E27FC236}">
                <a16:creationId xmlns:a16="http://schemas.microsoft.com/office/drawing/2014/main" id="{32379399-219E-36BF-F891-4AFA18915489}"/>
              </a:ext>
            </a:extLst>
          </p:cNvPr>
          <p:cNvSpPr>
            <a:spLocks noGrp="1"/>
          </p:cNvSpPr>
          <p:nvPr>
            <p:custDataLst>
              <p:tags r:id="rId19"/>
            </p:custDataLst>
          </p:nvPr>
        </p:nvSpPr>
        <p:spPr bwMode="auto">
          <a:xfrm>
            <a:off x="5367338" y="4867275"/>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2A1D335-610F-4F88-B64C-358BFE03930A}" type="datetime'''''''''''''''''''''2''''''''''0''''''''''''''24''''''''''''E'">
              <a:rPr lang="en-US" altLang="en-US" sz="1000" smtClean="0">
                <a:solidFill>
                  <a:srgbClr val="17426B"/>
                </a:solidFill>
                <a:latin typeface="+mn-lt"/>
                <a:cs typeface="+mn-cs"/>
              </a:rPr>
              <a:pPr/>
              <a:t>2024E</a:t>
            </a:fld>
            <a:endParaRPr lang="en-US" altLang="zh-CN" sz="1000" dirty="0">
              <a:solidFill>
                <a:srgbClr val="17426B"/>
              </a:solidFill>
              <a:latin typeface="+mn-lt"/>
              <a:cs typeface="+mn-cs"/>
              <a:sym typeface="Arial" panose="020B0604020202020204" pitchFamily="34" charset="0"/>
            </a:endParaRPr>
          </a:p>
        </p:txBody>
      </p:sp>
      <p:sp>
        <p:nvSpPr>
          <p:cNvPr id="24" name="Text Placeholder 2">
            <a:extLst>
              <a:ext uri="{FF2B5EF4-FFF2-40B4-BE49-F238E27FC236}">
                <a16:creationId xmlns:a16="http://schemas.microsoft.com/office/drawing/2014/main" id="{584EE3E6-78FD-053A-C891-B75026A6A722}"/>
              </a:ext>
            </a:extLst>
          </p:cNvPr>
          <p:cNvSpPr>
            <a:spLocks noGrp="1"/>
          </p:cNvSpPr>
          <p:nvPr>
            <p:custDataLst>
              <p:tags r:id="rId20"/>
            </p:custDataLst>
          </p:nvPr>
        </p:nvSpPr>
        <p:spPr bwMode="auto">
          <a:xfrm>
            <a:off x="6092825" y="4867275"/>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7EEB0B1-4651-49A0-A18A-AE4D1E832597}" type="datetime'''''''''''20''''2''''''''''5''E'''''''''''''">
              <a:rPr lang="en-US" altLang="en-US" sz="1000" smtClean="0">
                <a:solidFill>
                  <a:srgbClr val="17426B"/>
                </a:solidFill>
                <a:latin typeface="+mn-lt"/>
                <a:cs typeface="+mn-cs"/>
              </a:rPr>
              <a:pPr/>
              <a:t>2025E</a:t>
            </a:fld>
            <a:endParaRPr lang="en-US" altLang="zh-CN" sz="1000" dirty="0">
              <a:solidFill>
                <a:srgbClr val="17426B"/>
              </a:solidFill>
              <a:latin typeface="+mn-lt"/>
              <a:cs typeface="+mn-cs"/>
              <a:sym typeface="Arial" panose="020B0604020202020204" pitchFamily="34" charset="0"/>
            </a:endParaRPr>
          </a:p>
        </p:txBody>
      </p:sp>
      <p:sp>
        <p:nvSpPr>
          <p:cNvPr id="25" name="Text Placeholder 2">
            <a:extLst>
              <a:ext uri="{FF2B5EF4-FFF2-40B4-BE49-F238E27FC236}">
                <a16:creationId xmlns:a16="http://schemas.microsoft.com/office/drawing/2014/main" id="{F6BF210B-B786-F49F-BB51-840B2271652E}"/>
              </a:ext>
            </a:extLst>
          </p:cNvPr>
          <p:cNvSpPr>
            <a:spLocks noGrp="1"/>
          </p:cNvSpPr>
          <p:nvPr>
            <p:custDataLst>
              <p:tags r:id="rId21"/>
            </p:custDataLst>
          </p:nvPr>
        </p:nvSpPr>
        <p:spPr bwMode="auto">
          <a:xfrm>
            <a:off x="6818313" y="4867275"/>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F46A0F2-E535-4F14-A5EE-AC2C368ACF5C}" type="datetime'''''''''''''''''''20''''''''''''2''6''''''E'''">
              <a:rPr lang="en-US" altLang="en-US" sz="1000" smtClean="0">
                <a:solidFill>
                  <a:srgbClr val="17426B"/>
                </a:solidFill>
                <a:latin typeface="+mn-lt"/>
                <a:cs typeface="+mn-cs"/>
              </a:rPr>
              <a:pPr/>
              <a:t>2026E</a:t>
            </a:fld>
            <a:endParaRPr lang="en-US" altLang="zh-CN" sz="1000" dirty="0">
              <a:solidFill>
                <a:srgbClr val="17426B"/>
              </a:solidFill>
              <a:latin typeface="+mn-lt"/>
              <a:cs typeface="+mn-cs"/>
              <a:sym typeface="Arial" panose="020B0604020202020204" pitchFamily="34" charset="0"/>
            </a:endParaRPr>
          </a:p>
        </p:txBody>
      </p:sp>
      <p:sp>
        <p:nvSpPr>
          <p:cNvPr id="26" name="Text Placeholder 2">
            <a:extLst>
              <a:ext uri="{FF2B5EF4-FFF2-40B4-BE49-F238E27FC236}">
                <a16:creationId xmlns:a16="http://schemas.microsoft.com/office/drawing/2014/main" id="{851037F4-5C72-B2F7-DE4D-244C1B1FE0D2}"/>
              </a:ext>
            </a:extLst>
          </p:cNvPr>
          <p:cNvSpPr>
            <a:spLocks noGrp="1"/>
          </p:cNvSpPr>
          <p:nvPr>
            <p:custDataLst>
              <p:tags r:id="rId22"/>
            </p:custDataLst>
          </p:nvPr>
        </p:nvSpPr>
        <p:spPr bwMode="auto">
          <a:xfrm>
            <a:off x="7543800" y="4867275"/>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1AE07E0-DC80-4640-948A-B1F695FB4FE1}" type="datetime'''''''''''''''''''202''''''''''''''''7''''''''E'''''''''''''">
              <a:rPr lang="en-US" altLang="en-US" sz="1000" smtClean="0">
                <a:solidFill>
                  <a:srgbClr val="17426B"/>
                </a:solidFill>
                <a:latin typeface="+mn-lt"/>
                <a:cs typeface="+mn-cs"/>
              </a:rPr>
              <a:pPr/>
              <a:t>2027E</a:t>
            </a:fld>
            <a:endParaRPr lang="en-US" altLang="zh-CN" sz="1000" dirty="0">
              <a:solidFill>
                <a:srgbClr val="17426B"/>
              </a:solidFill>
              <a:latin typeface="+mn-lt"/>
              <a:cs typeface="+mn-cs"/>
              <a:sym typeface="Arial" panose="020B0604020202020204" pitchFamily="34" charset="0"/>
            </a:endParaRPr>
          </a:p>
        </p:txBody>
      </p:sp>
      <p:sp>
        <p:nvSpPr>
          <p:cNvPr id="79" name="Text Placeholder 2">
            <a:extLst>
              <a:ext uri="{FF2B5EF4-FFF2-40B4-BE49-F238E27FC236}">
                <a16:creationId xmlns:a16="http://schemas.microsoft.com/office/drawing/2014/main" id="{EAC96DBB-5273-54C0-7231-C1BF90FF03D5}"/>
              </a:ext>
            </a:extLst>
          </p:cNvPr>
          <p:cNvSpPr>
            <a:spLocks noGrp="1"/>
          </p:cNvSpPr>
          <p:nvPr>
            <p:custDataLst>
              <p:tags r:id="rId23"/>
            </p:custDataLst>
          </p:nvPr>
        </p:nvSpPr>
        <p:spPr bwMode="auto">
          <a:xfrm>
            <a:off x="8269288" y="4867275"/>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9E97B17-AE1C-45C7-869E-44379AAB2348}" type="datetime'''''''''''''''''2''02''''''''''''''8''E'''''''">
              <a:rPr lang="en-US" altLang="en-US" sz="1000" smtClean="0">
                <a:solidFill>
                  <a:srgbClr val="17426B"/>
                </a:solidFill>
                <a:latin typeface="+mn-lt"/>
                <a:cs typeface="+mn-cs"/>
              </a:rPr>
              <a:pPr/>
              <a:t>2028E</a:t>
            </a:fld>
            <a:endParaRPr lang="en-US" altLang="zh-CN" sz="1000" dirty="0">
              <a:solidFill>
                <a:srgbClr val="17426B"/>
              </a:solidFill>
              <a:latin typeface="+mn-lt"/>
              <a:cs typeface="+mn-cs"/>
              <a:sym typeface="Arial" panose="020B0604020202020204" pitchFamily="34" charset="0"/>
            </a:endParaRPr>
          </a:p>
        </p:txBody>
      </p:sp>
      <p:sp>
        <p:nvSpPr>
          <p:cNvPr id="28" name="Text Placeholder 2">
            <a:extLst>
              <a:ext uri="{FF2B5EF4-FFF2-40B4-BE49-F238E27FC236}">
                <a16:creationId xmlns:a16="http://schemas.microsoft.com/office/drawing/2014/main" id="{70B8DDC5-3129-78BC-2B5E-1A4BDEE855A9}"/>
              </a:ext>
            </a:extLst>
          </p:cNvPr>
          <p:cNvSpPr>
            <a:spLocks noGrp="1"/>
          </p:cNvSpPr>
          <p:nvPr>
            <p:custDataLst>
              <p:tags r:id="rId24"/>
            </p:custDataLst>
          </p:nvPr>
        </p:nvSpPr>
        <p:spPr bwMode="auto">
          <a:xfrm>
            <a:off x="2516188" y="2062163"/>
            <a:ext cx="919163" cy="2159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000" b="1" dirty="0">
                <a:effectLst/>
                <a:latin typeface="+mn-lt"/>
                <a:cs typeface="+mn-cs"/>
              </a:rPr>
              <a:t>CAGR:+1.9</a:t>
            </a:r>
            <a:r>
              <a:rPr lang="en-US" altLang="zh-CN" sz="1000" b="1" dirty="0">
                <a:effectLst/>
                <a:latin typeface="+mn-lt"/>
                <a:cs typeface="+mn-cs"/>
              </a:rPr>
              <a:t>%</a:t>
            </a:r>
            <a:endParaRPr lang="en-US" altLang="zh-CN" sz="1000" b="1" dirty="0">
              <a:latin typeface="+mn-lt"/>
              <a:cs typeface="+mn-cs"/>
            </a:endParaRPr>
          </a:p>
        </p:txBody>
      </p:sp>
      <p:sp>
        <p:nvSpPr>
          <p:cNvPr id="29" name="Text Placeholder 2">
            <a:extLst>
              <a:ext uri="{FF2B5EF4-FFF2-40B4-BE49-F238E27FC236}">
                <a16:creationId xmlns:a16="http://schemas.microsoft.com/office/drawing/2014/main" id="{DC889CF4-60D2-78BE-BD61-AFBC55A153C2}"/>
              </a:ext>
            </a:extLst>
          </p:cNvPr>
          <p:cNvSpPr>
            <a:spLocks noGrp="1"/>
          </p:cNvSpPr>
          <p:nvPr>
            <p:custDataLst>
              <p:tags r:id="rId25"/>
            </p:custDataLst>
          </p:nvPr>
        </p:nvSpPr>
        <p:spPr bwMode="auto">
          <a:xfrm>
            <a:off x="6181725" y="1849438"/>
            <a:ext cx="919163" cy="2159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000" b="1" dirty="0">
                <a:effectLst/>
                <a:latin typeface="+mn-lt"/>
                <a:cs typeface="+mn-cs"/>
              </a:rPr>
              <a:t>CAGR:+1.8%</a:t>
            </a:r>
            <a:endParaRPr lang="en-US" altLang="zh-CN" sz="1000" b="1" dirty="0">
              <a:latin typeface="+mn-lt"/>
              <a:cs typeface="+mn-cs"/>
            </a:endParaRPr>
          </a:p>
        </p:txBody>
      </p:sp>
      <p:sp>
        <p:nvSpPr>
          <p:cNvPr id="30" name="矩形 29">
            <a:extLst>
              <a:ext uri="{FF2B5EF4-FFF2-40B4-BE49-F238E27FC236}">
                <a16:creationId xmlns:a16="http://schemas.microsoft.com/office/drawing/2014/main" id="{7C97E97F-E8C9-83F2-5971-87C1573EAC01}"/>
              </a:ext>
            </a:extLst>
          </p:cNvPr>
          <p:cNvSpPr/>
          <p:nvPr>
            <p:custDataLst>
              <p:tags r:id="rId26"/>
            </p:custDataLst>
          </p:nvPr>
        </p:nvSpPr>
        <p:spPr bwMode="auto">
          <a:xfrm>
            <a:off x="345256" y="1711060"/>
            <a:ext cx="1018193" cy="152399"/>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a:r>
              <a:rPr lang="en-US" altLang="zh-CN" sz="1000" dirty="0">
                <a:solidFill>
                  <a:srgbClr val="06325C"/>
                </a:solidFill>
                <a:latin typeface="Arial"/>
                <a:cs typeface="Arial"/>
                <a:sym typeface="Arial"/>
              </a:rPr>
              <a:t>Thousand Units</a:t>
            </a:r>
          </a:p>
        </p:txBody>
      </p:sp>
    </p:spTree>
    <p:extLst>
      <p:ext uri="{BB962C8B-B14F-4D97-AF65-F5344CB8AC3E}">
        <p14:creationId xmlns:p14="http://schemas.microsoft.com/office/powerpoint/2010/main" val="42529466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C94F-7027-78A9-B1CE-ACB35123CB1B}"/>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E1B8889-D381-E63D-791A-A7AFB7B9300C}"/>
              </a:ext>
            </a:extLst>
          </p:cNvPr>
          <p:cNvGraphicFramePr>
            <a:graphicFrameLocks noChangeAspect="1"/>
          </p:cNvGraphicFramePr>
          <p:nvPr>
            <p:custDataLst>
              <p:tags r:id="rId1"/>
            </p:custDataLst>
            <p:extLst>
              <p:ext uri="{D42A27DB-BD31-4B8C-83A1-F6EECF244321}">
                <p14:modId xmlns:p14="http://schemas.microsoft.com/office/powerpoint/2010/main" val="76416711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9" imgW="404" imgH="405" progId="TCLayout.ActiveDocument.1">
                  <p:embed/>
                </p:oleObj>
              </mc:Choice>
              <mc:Fallback>
                <p:oleObj name="think-cell 幻灯片" r:id="rId29" imgW="404" imgH="405" progId="TCLayout.ActiveDocument.1">
                  <p:embed/>
                  <p:pic>
                    <p:nvPicPr>
                      <p:cNvPr id="7" name="对象 6" hidden="1">
                        <a:extLst>
                          <a:ext uri="{FF2B5EF4-FFF2-40B4-BE49-F238E27FC236}">
                            <a16:creationId xmlns:a16="http://schemas.microsoft.com/office/drawing/2014/main" id="{FE1B8889-D381-E63D-791A-A7AFB7B9300C}"/>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097B8830-ADD9-7965-063C-939A24B3A2A3}"/>
              </a:ext>
            </a:extLst>
          </p:cNvPr>
          <p:cNvSpPr>
            <a:spLocks noGrp="1"/>
          </p:cNvSpPr>
          <p:nvPr>
            <p:ph type="sldNum" sz="quarter" idx="10"/>
          </p:nvPr>
        </p:nvSpPr>
        <p:spPr/>
        <p:txBody>
          <a:bodyPr/>
          <a:lstStyle/>
          <a:p>
            <a:pPr>
              <a:defRPr/>
            </a:pPr>
            <a:fld id="{021E6A65-EE29-4C80-8963-4DFF636DED28}" type="slidenum">
              <a:rPr lang="en-US" altLang="zh-CN" smtClean="0"/>
              <a:pPr>
                <a:defRPr/>
              </a:pPr>
              <a:t>17</a:t>
            </a:fld>
            <a:endParaRPr lang="en-US" altLang="zh-CN" dirty="0"/>
          </a:p>
        </p:txBody>
      </p:sp>
      <p:sp>
        <p:nvSpPr>
          <p:cNvPr id="12" name="Rectangle 2">
            <a:extLst>
              <a:ext uri="{FF2B5EF4-FFF2-40B4-BE49-F238E27FC236}">
                <a16:creationId xmlns:a16="http://schemas.microsoft.com/office/drawing/2014/main" id="{2061C11C-2D6A-92CC-9957-AB6A22ABCE1B}"/>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微软雅黑" pitchFamily="34" charset="-122"/>
              </a:rPr>
              <a:t>M</a:t>
            </a:r>
            <a:r>
              <a:rPr kumimoji="0" lang="en-US" altLang="zh-CN" sz="1800" b="1" i="0" u="none" strike="noStrike" kern="1200" cap="none" spc="0" normalizeH="0" baseline="0" noProof="0" dirty="0" err="1">
                <a:ln>
                  <a:noFill/>
                </a:ln>
                <a:solidFill>
                  <a:srgbClr val="FFFFFF">
                    <a:lumMod val="50000"/>
                  </a:srgbClr>
                </a:solidFill>
                <a:effectLst/>
                <a:uLnTx/>
                <a:uFillTx/>
                <a:latin typeface="Arial" pitchFamily="34" charset="0"/>
                <a:ea typeface="微软雅黑" pitchFamily="34" charset="-122"/>
                <a:cs typeface="Arial" pitchFamily="34" charset="0"/>
              </a:rPr>
              <a:t>otor</a:t>
            </a: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Vehicles Market Size</a:t>
            </a:r>
            <a:endParaRPr lang="en-US" altLang="zh-CN" sz="1800" dirty="0">
              <a:solidFill>
                <a:srgbClr val="FFFFFF">
                  <a:lumMod val="50000"/>
                </a:srgbClr>
              </a:solidFill>
              <a:ea typeface="微软雅黑" pitchFamily="34" charset="-122"/>
            </a:endParaRPr>
          </a:p>
        </p:txBody>
      </p:sp>
      <p:sp>
        <p:nvSpPr>
          <p:cNvPr id="2" name="Text Box 672">
            <a:extLst>
              <a:ext uri="{FF2B5EF4-FFF2-40B4-BE49-F238E27FC236}">
                <a16:creationId xmlns:a16="http://schemas.microsoft.com/office/drawing/2014/main" id="{85A33284-0BC8-7C94-E28C-9CEB981BC624}"/>
              </a:ext>
            </a:extLst>
          </p:cNvPr>
          <p:cNvSpPr txBox="1">
            <a:spLocks noChangeArrowheads="1"/>
          </p:cNvSpPr>
          <p:nvPr>
            <p:custDataLst>
              <p:tags r:id="rId3"/>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Frost &amp; Sullivan Analysis</a:t>
            </a:r>
          </a:p>
        </p:txBody>
      </p:sp>
      <p:sp>
        <p:nvSpPr>
          <p:cNvPr id="63" name="TextBox 21">
            <a:extLst>
              <a:ext uri="{FF2B5EF4-FFF2-40B4-BE49-F238E27FC236}">
                <a16:creationId xmlns:a16="http://schemas.microsoft.com/office/drawing/2014/main" id="{1CDFD38B-5D49-5566-9ABC-F15DB95C5F0E}"/>
              </a:ext>
            </a:extLst>
          </p:cNvPr>
          <p:cNvSpPr txBox="1"/>
          <p:nvPr>
            <p:custDataLst>
              <p:tags r:id="rId4"/>
            </p:custDataLst>
          </p:nvPr>
        </p:nvSpPr>
        <p:spPr>
          <a:xfrm>
            <a:off x="299662" y="4623574"/>
            <a:ext cx="8630027" cy="1579560"/>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200" dirty="0">
                <a:solidFill>
                  <a:srgbClr val="214D79"/>
                </a:solidFill>
                <a:latin typeface="Arial" pitchFamily="34" charset="0"/>
                <a:cs typeface="Arial" pitchFamily="34" charset="0"/>
              </a:rPr>
              <a:t>Driven by the widespread adoption of new energy and technological advancements, the new energy vehicle market has experienced rapid growth over the past five years, rising from 1,053.0 thousand units in 2018 to 9,495.0 thousand units in 2023, representing a CAGR of 55.2%. The new energy vehicle market is anticipated to continue its rapid expansion, albeit at a slightly reduced pace, reaching 20,022.8 thousand units in 2028, with a CAGR of 16.1%.</a:t>
            </a:r>
          </a:p>
        </p:txBody>
      </p:sp>
      <p:sp>
        <p:nvSpPr>
          <p:cNvPr id="98" name="TextBox 30">
            <a:extLst>
              <a:ext uri="{FF2B5EF4-FFF2-40B4-BE49-F238E27FC236}">
                <a16:creationId xmlns:a16="http://schemas.microsoft.com/office/drawing/2014/main" id="{AD55AD0D-7A5E-4290-1011-BB02C0877E37}"/>
              </a:ext>
            </a:extLst>
          </p:cNvPr>
          <p:cNvSpPr txBox="1"/>
          <p:nvPr>
            <p:custDataLst>
              <p:tags r:id="rId5"/>
            </p:custDataLst>
          </p:nvPr>
        </p:nvSpPr>
        <p:spPr>
          <a:xfrm>
            <a:off x="387351" y="1196975"/>
            <a:ext cx="8542338" cy="360363"/>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Sales Volume of New Energy Vehicle (China), 2018 – 2028E</a:t>
            </a:r>
            <a:endParaRPr lang="zh-CN" altLang="en-US" sz="1200" b="1" dirty="0">
              <a:solidFill>
                <a:srgbClr val="FFFFFF"/>
              </a:solidFill>
              <a:latin typeface="Arial" pitchFamily="34" charset="0"/>
              <a:cs typeface="Arial" pitchFamily="34" charset="0"/>
            </a:endParaRPr>
          </a:p>
        </p:txBody>
      </p:sp>
      <p:graphicFrame>
        <p:nvGraphicFramePr>
          <p:cNvPr id="87" name="Chart 3">
            <a:extLst>
              <a:ext uri="{FF2B5EF4-FFF2-40B4-BE49-F238E27FC236}">
                <a16:creationId xmlns:a16="http://schemas.microsoft.com/office/drawing/2014/main" id="{EC9834A4-2A52-0764-B1EA-15409CA63793}"/>
              </a:ext>
            </a:extLst>
          </p:cNvPr>
          <p:cNvGraphicFramePr/>
          <p:nvPr>
            <p:custDataLst>
              <p:tags r:id="rId6"/>
            </p:custDataLst>
            <p:extLst>
              <p:ext uri="{D42A27DB-BD31-4B8C-83A1-F6EECF244321}">
                <p14:modId xmlns:p14="http://schemas.microsoft.com/office/powerpoint/2010/main" val="3945044737"/>
              </p:ext>
            </p:extLst>
          </p:nvPr>
        </p:nvGraphicFramePr>
        <p:xfrm>
          <a:off x="290513" y="1938338"/>
          <a:ext cx="8516937" cy="2887662"/>
        </p:xfrm>
        <a:graphic>
          <a:graphicData uri="http://schemas.openxmlformats.org/drawingml/2006/chart">
            <c:chart xmlns:c="http://schemas.openxmlformats.org/drawingml/2006/chart" xmlns:r="http://schemas.openxmlformats.org/officeDocument/2006/relationships" r:id="rId31"/>
          </a:graphicData>
        </a:graphic>
      </p:graphicFrame>
      <p:cxnSp>
        <p:nvCxnSpPr>
          <p:cNvPr id="100" name="直接连接符 99">
            <a:extLst>
              <a:ext uri="{FF2B5EF4-FFF2-40B4-BE49-F238E27FC236}">
                <a16:creationId xmlns:a16="http://schemas.microsoft.com/office/drawing/2014/main" id="{5CDFA109-CE64-9DBD-6072-EFFC1287F0EE}"/>
              </a:ext>
            </a:extLst>
          </p:cNvPr>
          <p:cNvCxnSpPr/>
          <p:nvPr>
            <p:custDataLst>
              <p:tags r:id="rId7"/>
            </p:custDataLst>
          </p:nvPr>
        </p:nvCxnSpPr>
        <p:spPr bwMode="auto">
          <a:xfrm flipV="1">
            <a:off x="1235075" y="3181350"/>
            <a:ext cx="0" cy="108743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1" name="直接连接符 100">
            <a:extLst>
              <a:ext uri="{FF2B5EF4-FFF2-40B4-BE49-F238E27FC236}">
                <a16:creationId xmlns:a16="http://schemas.microsoft.com/office/drawing/2014/main" id="{D046F519-F37D-8B1A-4D95-4F526261F45F}"/>
              </a:ext>
            </a:extLst>
          </p:cNvPr>
          <p:cNvCxnSpPr/>
          <p:nvPr>
            <p:custDataLst>
              <p:tags r:id="rId8"/>
            </p:custDataLst>
          </p:nvPr>
        </p:nvCxnSpPr>
        <p:spPr bwMode="auto">
          <a:xfrm>
            <a:off x="1235075" y="3181350"/>
            <a:ext cx="3529013"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2" name="直接连接符 101">
            <a:extLst>
              <a:ext uri="{FF2B5EF4-FFF2-40B4-BE49-F238E27FC236}">
                <a16:creationId xmlns:a16="http://schemas.microsoft.com/office/drawing/2014/main" id="{9C8DDE63-0DB3-E5A8-1AA6-5B3E9F6A444A}"/>
              </a:ext>
            </a:extLst>
          </p:cNvPr>
          <p:cNvCxnSpPr/>
          <p:nvPr>
            <p:custDataLst>
              <p:tags r:id="rId9"/>
            </p:custDataLst>
          </p:nvPr>
        </p:nvCxnSpPr>
        <p:spPr bwMode="auto">
          <a:xfrm>
            <a:off x="4764088" y="3181350"/>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103" name="直接连接符 102">
            <a:extLst>
              <a:ext uri="{FF2B5EF4-FFF2-40B4-BE49-F238E27FC236}">
                <a16:creationId xmlns:a16="http://schemas.microsoft.com/office/drawing/2014/main" id="{9B64EE8D-6A4B-E146-6A6A-D388A09EB292}"/>
              </a:ext>
            </a:extLst>
          </p:cNvPr>
          <p:cNvCxnSpPr/>
          <p:nvPr>
            <p:custDataLst>
              <p:tags r:id="rId10"/>
            </p:custDataLst>
          </p:nvPr>
        </p:nvCxnSpPr>
        <p:spPr bwMode="auto">
          <a:xfrm flipV="1">
            <a:off x="4840288" y="2014538"/>
            <a:ext cx="0" cy="13192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4" name="直接连接符 103">
            <a:extLst>
              <a:ext uri="{FF2B5EF4-FFF2-40B4-BE49-F238E27FC236}">
                <a16:creationId xmlns:a16="http://schemas.microsoft.com/office/drawing/2014/main" id="{3BF8891F-6CA4-E349-5A66-980DF29A8D0F}"/>
              </a:ext>
            </a:extLst>
          </p:cNvPr>
          <p:cNvCxnSpPr/>
          <p:nvPr>
            <p:custDataLst>
              <p:tags r:id="rId11"/>
            </p:custDataLst>
          </p:nvPr>
        </p:nvCxnSpPr>
        <p:spPr bwMode="auto">
          <a:xfrm>
            <a:off x="4840288" y="2014538"/>
            <a:ext cx="3527425"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05" name="直接连接符 104">
            <a:extLst>
              <a:ext uri="{FF2B5EF4-FFF2-40B4-BE49-F238E27FC236}">
                <a16:creationId xmlns:a16="http://schemas.microsoft.com/office/drawing/2014/main" id="{BA758CB7-F0C4-2848-D011-1E65BF5FA39B}"/>
              </a:ext>
            </a:extLst>
          </p:cNvPr>
          <p:cNvCxnSpPr>
            <a:cxnSpLocks/>
          </p:cNvCxnSpPr>
          <p:nvPr>
            <p:custDataLst>
              <p:tags r:id="rId12"/>
            </p:custDataLst>
          </p:nvPr>
        </p:nvCxnSpPr>
        <p:spPr bwMode="auto">
          <a:xfrm>
            <a:off x="8367713" y="201453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06" name="Text Placeholder 2">
            <a:extLst>
              <a:ext uri="{FF2B5EF4-FFF2-40B4-BE49-F238E27FC236}">
                <a16:creationId xmlns:a16="http://schemas.microsoft.com/office/drawing/2014/main" id="{F01B616E-48A3-83EB-849F-8FDF0BA6316E}"/>
              </a:ext>
            </a:extLst>
          </p:cNvPr>
          <p:cNvSpPr>
            <a:spLocks noGrp="1"/>
          </p:cNvSpPr>
          <p:nvPr>
            <p:custDataLst>
              <p:tags r:id="rId13"/>
            </p:custDataLst>
          </p:nvPr>
        </p:nvSpPr>
        <p:spPr bwMode="auto">
          <a:xfrm>
            <a:off x="1098550" y="4643438"/>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DF01FD3-AA8E-4287-A68B-59E561C114C0}" type="datetime'''2''''''''''''''0''''''''1''8'''''''''''''">
              <a:rPr lang="zh-CN" altLang="en-US" sz="1000" smtClean="0">
                <a:solidFill>
                  <a:srgbClr val="17426B"/>
                </a:solidFill>
                <a:latin typeface="+mn-lt"/>
                <a:cs typeface="+mn-cs"/>
              </a:rPr>
              <a:pPr/>
              <a:t>2018</a:t>
            </a:fld>
            <a:endParaRPr lang="en-US" altLang="zh-CN" sz="1000" dirty="0">
              <a:solidFill>
                <a:srgbClr val="17426B"/>
              </a:solidFill>
              <a:latin typeface="+mn-lt"/>
              <a:cs typeface="+mn-cs"/>
              <a:sym typeface="Arial" panose="020B0604020202020204" pitchFamily="34" charset="0"/>
            </a:endParaRPr>
          </a:p>
        </p:txBody>
      </p:sp>
      <p:sp>
        <p:nvSpPr>
          <p:cNvPr id="107" name="Text Placeholder 2">
            <a:extLst>
              <a:ext uri="{FF2B5EF4-FFF2-40B4-BE49-F238E27FC236}">
                <a16:creationId xmlns:a16="http://schemas.microsoft.com/office/drawing/2014/main" id="{D94ADFF1-29B9-46AD-C4AB-7628486E8D4E}"/>
              </a:ext>
            </a:extLst>
          </p:cNvPr>
          <p:cNvSpPr>
            <a:spLocks noGrp="1"/>
          </p:cNvSpPr>
          <p:nvPr>
            <p:custDataLst>
              <p:tags r:id="rId14"/>
            </p:custDataLst>
          </p:nvPr>
        </p:nvSpPr>
        <p:spPr bwMode="auto">
          <a:xfrm>
            <a:off x="1812925" y="4643438"/>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2B449F9-EF04-4775-8736-F34108C7AF71}" type="datetime'''''''2''''''0''''''''''''''''1''''''''9'''''''''">
              <a:rPr lang="zh-CN" altLang="en-US" sz="1000" smtClean="0">
                <a:solidFill>
                  <a:srgbClr val="17426B"/>
                </a:solidFill>
                <a:latin typeface="+mn-lt"/>
                <a:cs typeface="+mn-cs"/>
              </a:rPr>
              <a:pPr/>
              <a:t>2019</a:t>
            </a:fld>
            <a:endParaRPr lang="en-US" altLang="zh-CN" sz="1000" dirty="0">
              <a:solidFill>
                <a:srgbClr val="17426B"/>
              </a:solidFill>
              <a:latin typeface="+mn-lt"/>
              <a:cs typeface="+mn-cs"/>
              <a:sym typeface="Arial" panose="020B0604020202020204" pitchFamily="34" charset="0"/>
            </a:endParaRPr>
          </a:p>
        </p:txBody>
      </p:sp>
      <p:sp>
        <p:nvSpPr>
          <p:cNvPr id="108" name="Text Placeholder 2">
            <a:extLst>
              <a:ext uri="{FF2B5EF4-FFF2-40B4-BE49-F238E27FC236}">
                <a16:creationId xmlns:a16="http://schemas.microsoft.com/office/drawing/2014/main" id="{9537BA16-2919-7127-F229-B67345EC6F1F}"/>
              </a:ext>
            </a:extLst>
          </p:cNvPr>
          <p:cNvSpPr>
            <a:spLocks noGrp="1"/>
          </p:cNvSpPr>
          <p:nvPr>
            <p:custDataLst>
              <p:tags r:id="rId15"/>
            </p:custDataLst>
          </p:nvPr>
        </p:nvSpPr>
        <p:spPr bwMode="auto">
          <a:xfrm>
            <a:off x="2525713" y="4643438"/>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42B6E77-5B91-486E-83D0-C269A6DC298A}" type="datetime'''''''''''''''''''''''''''''''''''''2''''''0''''2''0'''''''">
              <a:rPr lang="zh-CN" altLang="en-US" sz="1000" smtClean="0">
                <a:solidFill>
                  <a:srgbClr val="17426B"/>
                </a:solidFill>
                <a:latin typeface="+mn-lt"/>
                <a:cs typeface="+mn-cs"/>
              </a:rPr>
              <a:pPr/>
              <a:t>2020</a:t>
            </a:fld>
            <a:endParaRPr lang="en-US" altLang="zh-CN" sz="1000" dirty="0">
              <a:solidFill>
                <a:srgbClr val="17426B"/>
              </a:solidFill>
              <a:latin typeface="+mn-lt"/>
              <a:cs typeface="+mn-cs"/>
              <a:sym typeface="Arial" panose="020B0604020202020204" pitchFamily="34" charset="0"/>
            </a:endParaRPr>
          </a:p>
        </p:txBody>
      </p:sp>
      <p:sp>
        <p:nvSpPr>
          <p:cNvPr id="109" name="Text Placeholder 2">
            <a:extLst>
              <a:ext uri="{FF2B5EF4-FFF2-40B4-BE49-F238E27FC236}">
                <a16:creationId xmlns:a16="http://schemas.microsoft.com/office/drawing/2014/main" id="{9AA870A5-1937-7356-5AF8-F915A3A53439}"/>
              </a:ext>
            </a:extLst>
          </p:cNvPr>
          <p:cNvSpPr>
            <a:spLocks noGrp="1"/>
          </p:cNvSpPr>
          <p:nvPr>
            <p:custDataLst>
              <p:tags r:id="rId16"/>
            </p:custDataLst>
          </p:nvPr>
        </p:nvSpPr>
        <p:spPr bwMode="auto">
          <a:xfrm>
            <a:off x="3238500" y="4643438"/>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503496F-ED2D-46A9-BBD8-06955F4C3D02}" type="datetime'''''''''''''''''''''''''2''''''0''''''''''''21'''''''''">
              <a:rPr lang="zh-CN" altLang="en-US" sz="1000" smtClean="0">
                <a:solidFill>
                  <a:srgbClr val="17426B"/>
                </a:solidFill>
                <a:latin typeface="+mn-lt"/>
                <a:cs typeface="+mn-cs"/>
              </a:rPr>
              <a:pPr/>
              <a:t>2021</a:t>
            </a:fld>
            <a:endParaRPr lang="en-US" altLang="zh-CN" sz="1000" dirty="0">
              <a:solidFill>
                <a:srgbClr val="17426B"/>
              </a:solidFill>
              <a:latin typeface="+mn-lt"/>
              <a:cs typeface="+mn-cs"/>
              <a:sym typeface="Arial" panose="020B0604020202020204" pitchFamily="34" charset="0"/>
            </a:endParaRPr>
          </a:p>
        </p:txBody>
      </p:sp>
      <p:sp>
        <p:nvSpPr>
          <p:cNvPr id="110" name="Text Placeholder 2">
            <a:extLst>
              <a:ext uri="{FF2B5EF4-FFF2-40B4-BE49-F238E27FC236}">
                <a16:creationId xmlns:a16="http://schemas.microsoft.com/office/drawing/2014/main" id="{7414D40A-EE17-7E05-8E45-EA40FC4EDEA0}"/>
              </a:ext>
            </a:extLst>
          </p:cNvPr>
          <p:cNvSpPr>
            <a:spLocks noGrp="1"/>
          </p:cNvSpPr>
          <p:nvPr>
            <p:custDataLst>
              <p:tags r:id="rId17"/>
            </p:custDataLst>
          </p:nvPr>
        </p:nvSpPr>
        <p:spPr bwMode="auto">
          <a:xfrm>
            <a:off x="3951288" y="4643438"/>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958FE88-0B28-4300-B741-9C4A5111F8CF}" type="datetime'''''''''''''''''''''''''''''20''''''2''''''''''''''''''''''2'">
              <a:rPr lang="zh-CN" altLang="en-US" sz="1000" smtClean="0">
                <a:solidFill>
                  <a:srgbClr val="17426B"/>
                </a:solidFill>
                <a:latin typeface="+mn-lt"/>
                <a:cs typeface="+mn-cs"/>
              </a:rPr>
              <a:pPr/>
              <a:t>2022</a:t>
            </a:fld>
            <a:endParaRPr lang="en-US" altLang="zh-CN" sz="1000" dirty="0">
              <a:solidFill>
                <a:srgbClr val="17426B"/>
              </a:solidFill>
              <a:latin typeface="+mn-lt"/>
              <a:cs typeface="+mn-cs"/>
              <a:sym typeface="Arial" panose="020B0604020202020204" pitchFamily="34" charset="0"/>
            </a:endParaRPr>
          </a:p>
        </p:txBody>
      </p:sp>
      <p:sp>
        <p:nvSpPr>
          <p:cNvPr id="111" name="Text Placeholder 2">
            <a:extLst>
              <a:ext uri="{FF2B5EF4-FFF2-40B4-BE49-F238E27FC236}">
                <a16:creationId xmlns:a16="http://schemas.microsoft.com/office/drawing/2014/main" id="{B9CE7B2D-4502-F88E-4CDD-8A2FDC292794}"/>
              </a:ext>
            </a:extLst>
          </p:cNvPr>
          <p:cNvSpPr>
            <a:spLocks noGrp="1"/>
          </p:cNvSpPr>
          <p:nvPr>
            <p:custDataLst>
              <p:tags r:id="rId18"/>
            </p:custDataLst>
          </p:nvPr>
        </p:nvSpPr>
        <p:spPr bwMode="auto">
          <a:xfrm>
            <a:off x="4665663" y="4643438"/>
            <a:ext cx="27305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76234AF-46D1-480B-8911-A9858D551E32}" type="datetime'''20''''''''''''2''''3'''''''''''''''''''''''''''''''">
              <a:rPr lang="zh-CN" altLang="en-US" sz="1000" smtClean="0">
                <a:solidFill>
                  <a:srgbClr val="17426B"/>
                </a:solidFill>
                <a:latin typeface="+mn-lt"/>
                <a:cs typeface="+mn-cs"/>
              </a:rPr>
              <a:pPr/>
              <a:t>2023</a:t>
            </a:fld>
            <a:endParaRPr lang="en-US" altLang="zh-CN" sz="1000" dirty="0">
              <a:solidFill>
                <a:srgbClr val="17426B"/>
              </a:solidFill>
              <a:latin typeface="+mn-lt"/>
              <a:cs typeface="+mn-cs"/>
              <a:sym typeface="Arial" panose="020B0604020202020204" pitchFamily="34" charset="0"/>
            </a:endParaRPr>
          </a:p>
        </p:txBody>
      </p:sp>
      <p:sp>
        <p:nvSpPr>
          <p:cNvPr id="112" name="Text Placeholder 2">
            <a:extLst>
              <a:ext uri="{FF2B5EF4-FFF2-40B4-BE49-F238E27FC236}">
                <a16:creationId xmlns:a16="http://schemas.microsoft.com/office/drawing/2014/main" id="{C3478F28-8F31-6CFE-4649-48A0D57BE45B}"/>
              </a:ext>
            </a:extLst>
          </p:cNvPr>
          <p:cNvSpPr>
            <a:spLocks noGrp="1"/>
          </p:cNvSpPr>
          <p:nvPr>
            <p:custDataLst>
              <p:tags r:id="rId19"/>
            </p:custDataLst>
          </p:nvPr>
        </p:nvSpPr>
        <p:spPr bwMode="auto">
          <a:xfrm>
            <a:off x="5348288" y="4643438"/>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4514A2D-119D-42C4-83C2-1D5859673439}" type="datetime'''2''''''''''0''2''''''''''''''''''''''''4''''''E'">
              <a:rPr lang="en-US" altLang="en-US" sz="1000" smtClean="0">
                <a:solidFill>
                  <a:srgbClr val="17426B"/>
                </a:solidFill>
                <a:latin typeface="+mn-lt"/>
                <a:cs typeface="+mn-cs"/>
              </a:rPr>
              <a:pPr/>
              <a:t>2024E</a:t>
            </a:fld>
            <a:endParaRPr lang="en-US" altLang="zh-CN" sz="1000" dirty="0">
              <a:solidFill>
                <a:srgbClr val="17426B"/>
              </a:solidFill>
              <a:latin typeface="+mn-lt"/>
              <a:cs typeface="+mn-cs"/>
              <a:sym typeface="Arial" panose="020B0604020202020204" pitchFamily="34" charset="0"/>
            </a:endParaRPr>
          </a:p>
        </p:txBody>
      </p:sp>
      <p:sp>
        <p:nvSpPr>
          <p:cNvPr id="114" name="Text Placeholder 2">
            <a:extLst>
              <a:ext uri="{FF2B5EF4-FFF2-40B4-BE49-F238E27FC236}">
                <a16:creationId xmlns:a16="http://schemas.microsoft.com/office/drawing/2014/main" id="{5E7CF058-F8B7-1DF2-979C-7DC56A6C8355}"/>
              </a:ext>
            </a:extLst>
          </p:cNvPr>
          <p:cNvSpPr>
            <a:spLocks noGrp="1"/>
          </p:cNvSpPr>
          <p:nvPr>
            <p:custDataLst>
              <p:tags r:id="rId20"/>
            </p:custDataLst>
          </p:nvPr>
        </p:nvSpPr>
        <p:spPr bwMode="auto">
          <a:xfrm>
            <a:off x="6061075" y="4643438"/>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8BEE65E-3CFE-49DE-A5D3-83877F4D8592}" type="datetime'''''''2''02''''5''''''''''''''''E'''''''''''">
              <a:rPr lang="en-US" altLang="en-US" sz="1000" smtClean="0">
                <a:solidFill>
                  <a:srgbClr val="17426B"/>
                </a:solidFill>
                <a:latin typeface="+mn-lt"/>
                <a:cs typeface="+mn-cs"/>
              </a:rPr>
              <a:pPr/>
              <a:t>2025E</a:t>
            </a:fld>
            <a:endParaRPr lang="en-US" altLang="zh-CN" sz="1000" dirty="0">
              <a:solidFill>
                <a:srgbClr val="17426B"/>
              </a:solidFill>
              <a:latin typeface="+mn-lt"/>
              <a:cs typeface="+mn-cs"/>
              <a:sym typeface="Arial" panose="020B0604020202020204" pitchFamily="34" charset="0"/>
            </a:endParaRPr>
          </a:p>
        </p:txBody>
      </p:sp>
      <p:sp>
        <p:nvSpPr>
          <p:cNvPr id="115" name="Text Placeholder 2">
            <a:extLst>
              <a:ext uri="{FF2B5EF4-FFF2-40B4-BE49-F238E27FC236}">
                <a16:creationId xmlns:a16="http://schemas.microsoft.com/office/drawing/2014/main" id="{E0EF24A4-AE6B-F87E-245C-B8073769A96F}"/>
              </a:ext>
            </a:extLst>
          </p:cNvPr>
          <p:cNvSpPr>
            <a:spLocks noGrp="1"/>
          </p:cNvSpPr>
          <p:nvPr>
            <p:custDataLst>
              <p:tags r:id="rId21"/>
            </p:custDataLst>
          </p:nvPr>
        </p:nvSpPr>
        <p:spPr bwMode="auto">
          <a:xfrm>
            <a:off x="6773863" y="4643438"/>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4BCB72F-1D02-4220-978E-8AED99D8958C}" type="datetime'''''''2''02''6''''''''''''''''''''''E'''''''''''''''''''">
              <a:rPr lang="en-US" altLang="en-US" sz="1000" smtClean="0">
                <a:solidFill>
                  <a:srgbClr val="17426B"/>
                </a:solidFill>
                <a:latin typeface="+mn-lt"/>
                <a:cs typeface="+mn-cs"/>
              </a:rPr>
              <a:pPr/>
              <a:t>2026E</a:t>
            </a:fld>
            <a:endParaRPr lang="en-US" altLang="zh-CN" sz="1000" dirty="0">
              <a:solidFill>
                <a:srgbClr val="17426B"/>
              </a:solidFill>
              <a:latin typeface="+mn-lt"/>
              <a:cs typeface="+mn-cs"/>
              <a:sym typeface="Arial" panose="020B0604020202020204" pitchFamily="34" charset="0"/>
            </a:endParaRPr>
          </a:p>
        </p:txBody>
      </p:sp>
      <p:sp>
        <p:nvSpPr>
          <p:cNvPr id="116" name="Text Placeholder 2">
            <a:extLst>
              <a:ext uri="{FF2B5EF4-FFF2-40B4-BE49-F238E27FC236}">
                <a16:creationId xmlns:a16="http://schemas.microsoft.com/office/drawing/2014/main" id="{2DD4C3BF-026E-9713-6AB5-F90957D42DA9}"/>
              </a:ext>
            </a:extLst>
          </p:cNvPr>
          <p:cNvSpPr>
            <a:spLocks noGrp="1"/>
          </p:cNvSpPr>
          <p:nvPr>
            <p:custDataLst>
              <p:tags r:id="rId22"/>
            </p:custDataLst>
          </p:nvPr>
        </p:nvSpPr>
        <p:spPr bwMode="auto">
          <a:xfrm>
            <a:off x="7488238" y="4643438"/>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82B03C8-C33F-4DEA-BFF3-DC6C00FE1DD9}" type="datetime'''''''''''2''''''''''''02''''''''7''''''E'''">
              <a:rPr lang="en-US" altLang="en-US" sz="1000" smtClean="0">
                <a:solidFill>
                  <a:srgbClr val="17426B"/>
                </a:solidFill>
                <a:latin typeface="+mn-lt"/>
                <a:cs typeface="+mn-cs"/>
              </a:rPr>
              <a:pPr/>
              <a:t>2027E</a:t>
            </a:fld>
            <a:endParaRPr lang="en-US" altLang="zh-CN" sz="1000" dirty="0">
              <a:solidFill>
                <a:srgbClr val="17426B"/>
              </a:solidFill>
              <a:latin typeface="+mn-lt"/>
              <a:cs typeface="+mn-cs"/>
              <a:sym typeface="Arial" panose="020B0604020202020204" pitchFamily="34" charset="0"/>
            </a:endParaRPr>
          </a:p>
        </p:txBody>
      </p:sp>
      <p:sp>
        <p:nvSpPr>
          <p:cNvPr id="117" name="Text Placeholder 2">
            <a:extLst>
              <a:ext uri="{FF2B5EF4-FFF2-40B4-BE49-F238E27FC236}">
                <a16:creationId xmlns:a16="http://schemas.microsoft.com/office/drawing/2014/main" id="{E7DD07A6-BFB7-DC0B-D9BF-90D69E854D19}"/>
              </a:ext>
            </a:extLst>
          </p:cNvPr>
          <p:cNvSpPr>
            <a:spLocks noGrp="1"/>
          </p:cNvSpPr>
          <p:nvPr>
            <p:custDataLst>
              <p:tags r:id="rId23"/>
            </p:custDataLst>
          </p:nvPr>
        </p:nvSpPr>
        <p:spPr bwMode="auto">
          <a:xfrm>
            <a:off x="8201025" y="4643438"/>
            <a:ext cx="334963"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6EDA21A-AB53-487C-9F74-5F679F7875CD}" type="datetime'''''''''''''''''2''''''''''''''''''''''0''''2''8''''E'''''''''">
              <a:rPr lang="en-US" altLang="en-US" sz="1000" smtClean="0">
                <a:solidFill>
                  <a:srgbClr val="17426B"/>
                </a:solidFill>
                <a:latin typeface="+mn-lt"/>
                <a:cs typeface="+mn-cs"/>
              </a:rPr>
              <a:pPr/>
              <a:t>2028E</a:t>
            </a:fld>
            <a:endParaRPr lang="en-US" altLang="zh-CN" sz="1000" dirty="0">
              <a:solidFill>
                <a:srgbClr val="17426B"/>
              </a:solidFill>
              <a:latin typeface="+mn-lt"/>
              <a:cs typeface="+mn-cs"/>
              <a:sym typeface="Arial" panose="020B0604020202020204" pitchFamily="34" charset="0"/>
            </a:endParaRPr>
          </a:p>
        </p:txBody>
      </p:sp>
      <p:sp>
        <p:nvSpPr>
          <p:cNvPr id="118" name="Text Placeholder 2">
            <a:extLst>
              <a:ext uri="{FF2B5EF4-FFF2-40B4-BE49-F238E27FC236}">
                <a16:creationId xmlns:a16="http://schemas.microsoft.com/office/drawing/2014/main" id="{1F8C4715-B725-CFF7-66D1-7039797FFCAE}"/>
              </a:ext>
            </a:extLst>
          </p:cNvPr>
          <p:cNvSpPr>
            <a:spLocks noGrp="1"/>
          </p:cNvSpPr>
          <p:nvPr>
            <p:custDataLst>
              <p:tags r:id="rId24"/>
            </p:custDataLst>
          </p:nvPr>
        </p:nvSpPr>
        <p:spPr bwMode="auto">
          <a:xfrm>
            <a:off x="2493963" y="3073400"/>
            <a:ext cx="1011238" cy="2159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000" b="1" dirty="0">
                <a:effectLst/>
                <a:latin typeface="+mn-lt"/>
                <a:cs typeface="+mn-cs"/>
              </a:rPr>
              <a:t>CAGR:+55.2</a:t>
            </a:r>
            <a:r>
              <a:rPr lang="en-US" altLang="zh-CN" sz="1000" b="1" dirty="0">
                <a:effectLst/>
                <a:latin typeface="+mn-lt"/>
                <a:cs typeface="+mn-cs"/>
              </a:rPr>
              <a:t>%</a:t>
            </a:r>
            <a:endParaRPr lang="en-US" altLang="zh-CN" sz="1000" b="1" dirty="0">
              <a:latin typeface="+mn-lt"/>
              <a:cs typeface="+mn-cs"/>
            </a:endParaRPr>
          </a:p>
        </p:txBody>
      </p:sp>
      <p:sp>
        <p:nvSpPr>
          <p:cNvPr id="119" name="Text Placeholder 2">
            <a:extLst>
              <a:ext uri="{FF2B5EF4-FFF2-40B4-BE49-F238E27FC236}">
                <a16:creationId xmlns:a16="http://schemas.microsoft.com/office/drawing/2014/main" id="{6EA9020E-A397-0B89-DDA1-5D9F32858010}"/>
              </a:ext>
            </a:extLst>
          </p:cNvPr>
          <p:cNvSpPr>
            <a:spLocks noGrp="1"/>
          </p:cNvSpPr>
          <p:nvPr>
            <p:custDataLst>
              <p:tags r:id="rId25"/>
            </p:custDataLst>
          </p:nvPr>
        </p:nvSpPr>
        <p:spPr bwMode="auto">
          <a:xfrm>
            <a:off x="6099175" y="1906588"/>
            <a:ext cx="1011238" cy="215900"/>
          </a:xfrm>
          <a:prstGeom prst="ellipse">
            <a:avLst/>
          </a:prstGeom>
          <a:solidFill>
            <a:schemeClr val="bg1"/>
          </a:solidFill>
          <a:ln w="9525" cap="flat" cmpd="sng" algn="ctr">
            <a:solidFill>
              <a:schemeClr val="tx1"/>
            </a:solidFill>
            <a:prstDash val="solid"/>
            <a:miter lim="800000"/>
            <a:headEnd type="none" w="med" len="med"/>
            <a:tailEnd type="none" w="med" len="med"/>
          </a:ln>
          <a:effectLst/>
        </p:spPr>
        <p:txBody>
          <a:bodyPr vert="horz" wrap="none" lIns="0" tIns="0" rIns="0" bIns="0" numCol="1" spcCol="0"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000" b="1" dirty="0">
                <a:effectLst/>
                <a:latin typeface="+mn-lt"/>
                <a:cs typeface="+mn-cs"/>
              </a:rPr>
              <a:t>CAGR:+16.1%</a:t>
            </a:r>
            <a:endParaRPr lang="en-US" altLang="zh-CN" sz="1000" b="1" dirty="0">
              <a:latin typeface="+mn-lt"/>
              <a:cs typeface="+mn-cs"/>
            </a:endParaRPr>
          </a:p>
        </p:txBody>
      </p:sp>
      <p:sp>
        <p:nvSpPr>
          <p:cNvPr id="120" name="矩形 119">
            <a:extLst>
              <a:ext uri="{FF2B5EF4-FFF2-40B4-BE49-F238E27FC236}">
                <a16:creationId xmlns:a16="http://schemas.microsoft.com/office/drawing/2014/main" id="{F3F52479-3197-27F7-0FE9-594CCAAC8224}"/>
              </a:ext>
            </a:extLst>
          </p:cNvPr>
          <p:cNvSpPr/>
          <p:nvPr>
            <p:custDataLst>
              <p:tags r:id="rId26"/>
            </p:custDataLst>
          </p:nvPr>
        </p:nvSpPr>
        <p:spPr bwMode="auto">
          <a:xfrm>
            <a:off x="348842" y="1673717"/>
            <a:ext cx="1011238" cy="18414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a:r>
              <a:rPr lang="en-US" altLang="zh-CN" sz="1000" dirty="0">
                <a:solidFill>
                  <a:srgbClr val="06325C"/>
                </a:solidFill>
                <a:latin typeface="Arial"/>
                <a:cs typeface="Arial"/>
                <a:sym typeface="Arial"/>
              </a:rPr>
              <a:t>Thousand Units</a:t>
            </a:r>
          </a:p>
        </p:txBody>
      </p:sp>
    </p:spTree>
    <p:extLst>
      <p:ext uri="{BB962C8B-B14F-4D97-AF65-F5344CB8AC3E}">
        <p14:creationId xmlns:p14="http://schemas.microsoft.com/office/powerpoint/2010/main" val="258020090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C94F-7027-78A9-B1CE-ACB35123CB1B}"/>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E1B8889-D381-E63D-791A-A7AFB7B9300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0" imgW="404" imgH="405" progId="TCLayout.ActiveDocument.1">
                  <p:embed/>
                </p:oleObj>
              </mc:Choice>
              <mc:Fallback>
                <p:oleObj name="think-cell 幻灯片" r:id="rId10" imgW="404" imgH="405" progId="TCLayout.ActiveDocument.1">
                  <p:embed/>
                  <p:pic>
                    <p:nvPicPr>
                      <p:cNvPr id="7" name="对象 6" hidden="1">
                        <a:extLst>
                          <a:ext uri="{FF2B5EF4-FFF2-40B4-BE49-F238E27FC236}">
                            <a16:creationId xmlns:a16="http://schemas.microsoft.com/office/drawing/2014/main" id="{FE1B8889-D381-E63D-791A-A7AFB7B9300C}"/>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097B8830-ADD9-7965-063C-939A24B3A2A3}"/>
              </a:ext>
            </a:extLst>
          </p:cNvPr>
          <p:cNvSpPr>
            <a:spLocks noGrp="1"/>
          </p:cNvSpPr>
          <p:nvPr>
            <p:ph type="sldNum" sz="quarter" idx="10"/>
          </p:nvPr>
        </p:nvSpPr>
        <p:spPr/>
        <p:txBody>
          <a:bodyPr/>
          <a:lstStyle/>
          <a:p>
            <a:pPr>
              <a:defRPr/>
            </a:pPr>
            <a:fld id="{021E6A65-EE29-4C80-8963-4DFF636DED28}" type="slidenum">
              <a:rPr lang="en-US" altLang="zh-CN" smtClean="0"/>
              <a:pPr>
                <a:defRPr/>
              </a:pPr>
              <a:t>18</a:t>
            </a:fld>
            <a:endParaRPr lang="en-US" altLang="zh-CN" dirty="0"/>
          </a:p>
        </p:txBody>
      </p:sp>
      <p:sp>
        <p:nvSpPr>
          <p:cNvPr id="12" name="Rectangle 2">
            <a:extLst>
              <a:ext uri="{FF2B5EF4-FFF2-40B4-BE49-F238E27FC236}">
                <a16:creationId xmlns:a16="http://schemas.microsoft.com/office/drawing/2014/main" id="{2061C11C-2D6A-92CC-9957-AB6A22ABCE1B}"/>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微软雅黑" pitchFamily="34" charset="-122"/>
              </a:rPr>
              <a:t>Home Appliance</a:t>
            </a: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Market</a:t>
            </a:r>
            <a:endParaRPr lang="en-US" altLang="zh-CN" sz="1800" dirty="0">
              <a:solidFill>
                <a:srgbClr val="FFFFFF">
                  <a:lumMod val="50000"/>
                </a:srgbClr>
              </a:solidFill>
              <a:ea typeface="微软雅黑" pitchFamily="34" charset="-122"/>
            </a:endParaRPr>
          </a:p>
        </p:txBody>
      </p:sp>
      <p:sp>
        <p:nvSpPr>
          <p:cNvPr id="2" name="Text Box 672">
            <a:extLst>
              <a:ext uri="{FF2B5EF4-FFF2-40B4-BE49-F238E27FC236}">
                <a16:creationId xmlns:a16="http://schemas.microsoft.com/office/drawing/2014/main" id="{85A33284-0BC8-7C94-E28C-9CEB981BC624}"/>
              </a:ext>
            </a:extLst>
          </p:cNvPr>
          <p:cNvSpPr txBox="1">
            <a:spLocks noChangeArrowheads="1"/>
          </p:cNvSpPr>
          <p:nvPr>
            <p:custDataLst>
              <p:tags r:id="rId3"/>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Frost &amp; Sullivan Analysis</a:t>
            </a:r>
          </a:p>
        </p:txBody>
      </p:sp>
      <p:sp>
        <p:nvSpPr>
          <p:cNvPr id="63" name="TextBox 21">
            <a:extLst>
              <a:ext uri="{FF2B5EF4-FFF2-40B4-BE49-F238E27FC236}">
                <a16:creationId xmlns:a16="http://schemas.microsoft.com/office/drawing/2014/main" id="{1CDFD38B-5D49-5566-9ABC-F15DB95C5F0E}"/>
              </a:ext>
            </a:extLst>
          </p:cNvPr>
          <p:cNvSpPr txBox="1"/>
          <p:nvPr>
            <p:custDataLst>
              <p:tags r:id="rId4"/>
            </p:custDataLst>
          </p:nvPr>
        </p:nvSpPr>
        <p:spPr>
          <a:xfrm>
            <a:off x="290301" y="4355035"/>
            <a:ext cx="8630027" cy="1579560"/>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200" dirty="0">
                <a:solidFill>
                  <a:srgbClr val="214D79"/>
                </a:solidFill>
                <a:latin typeface="Arial" pitchFamily="34" charset="0"/>
                <a:cs typeface="Arial" pitchFamily="34" charset="0"/>
              </a:rPr>
              <a:t>The upstream of the home appliance industry involves raw material suppliers and parts suppliers. Functional coating composite materials constitute one of the upstream industries in the home appliance market. For instance, ITO conductive film is a material with excellent conductivity and optical properties, mainly used in various touch control scenarios for human-machine interaction in smart home appliances. Components of ITO conductive film include PET high-temperature protective film, CPP protective film, etc. Additionally, VCM composite film can be used in the manufacturing of color-coated steel sheets, which are primarily applied in the panels of home appliances such as refrigerators, washing machines, air conditioners, televisions, and microwaves.</a:t>
            </a:r>
          </a:p>
        </p:txBody>
      </p:sp>
      <p:sp>
        <p:nvSpPr>
          <p:cNvPr id="6" name="五边形 70">
            <a:extLst>
              <a:ext uri="{FF2B5EF4-FFF2-40B4-BE49-F238E27FC236}">
                <a16:creationId xmlns:a16="http://schemas.microsoft.com/office/drawing/2014/main" id="{7849C117-A8A9-BFCE-F763-A668CD052358}"/>
              </a:ext>
            </a:extLst>
          </p:cNvPr>
          <p:cNvSpPr/>
          <p:nvPr>
            <p:custDataLst>
              <p:tags r:id="rId5"/>
            </p:custDataLst>
          </p:nvPr>
        </p:nvSpPr>
        <p:spPr bwMode="gray">
          <a:xfrm>
            <a:off x="290301" y="1268281"/>
            <a:ext cx="1967111" cy="288000"/>
          </a:xfrm>
          <a:prstGeom prst="homePlate">
            <a:avLst/>
          </a:prstGeom>
          <a:solidFill>
            <a:schemeClr val="accent4"/>
          </a:solidFill>
          <a:ln w="9525">
            <a:solidFill>
              <a:schemeClr val="bg1"/>
            </a:solidFill>
            <a:round/>
            <a:headEnd/>
            <a:tailEnd/>
          </a:ln>
        </p:spPr>
        <p:txBody>
          <a:bodyPr rtlCol="0" anchor="ctr"/>
          <a:lstStyle/>
          <a:p>
            <a:pPr algn="ctr"/>
            <a:r>
              <a:rPr lang="en-US" altLang="zh-CN" sz="1100" b="1" i="1" dirty="0">
                <a:solidFill>
                  <a:srgbClr val="FFFFFF"/>
                </a:solidFill>
                <a:latin typeface="Arial" panose="020B0604020202020204" pitchFamily="34" charset="0"/>
                <a:cs typeface="Arial" pitchFamily="34" charset="0"/>
              </a:rPr>
              <a:t>Upstream</a:t>
            </a:r>
            <a:endParaRPr lang="zh-CN" altLang="en-US" sz="1100" b="1" i="1" dirty="0">
              <a:solidFill>
                <a:srgbClr val="FFFFFF"/>
              </a:solidFill>
              <a:latin typeface="Arial" panose="020B0604020202020204" pitchFamily="34" charset="0"/>
              <a:cs typeface="Arial" pitchFamily="34" charset="0"/>
            </a:endParaRPr>
          </a:p>
        </p:txBody>
      </p:sp>
      <p:sp>
        <p:nvSpPr>
          <p:cNvPr id="8" name="燕尾形 71">
            <a:extLst>
              <a:ext uri="{FF2B5EF4-FFF2-40B4-BE49-F238E27FC236}">
                <a16:creationId xmlns:a16="http://schemas.microsoft.com/office/drawing/2014/main" id="{D5737665-6D5C-5452-BB9F-205A6F74FF65}"/>
              </a:ext>
            </a:extLst>
          </p:cNvPr>
          <p:cNvSpPr/>
          <p:nvPr>
            <p:custDataLst>
              <p:tags r:id="rId6"/>
            </p:custDataLst>
          </p:nvPr>
        </p:nvSpPr>
        <p:spPr bwMode="gray">
          <a:xfrm>
            <a:off x="2162162" y="1263941"/>
            <a:ext cx="2636995" cy="288000"/>
          </a:xfrm>
          <a:prstGeom prst="chevron">
            <a:avLst/>
          </a:prstGeom>
          <a:solidFill>
            <a:schemeClr val="tx2">
              <a:lumMod val="90000"/>
              <a:lumOff val="10000"/>
            </a:schemeClr>
          </a:solidFill>
          <a:ln w="9525">
            <a:solidFill>
              <a:schemeClr val="bg1"/>
            </a:solidFill>
            <a:round/>
            <a:headEnd/>
            <a:tailEnd/>
          </a:ln>
        </p:spPr>
        <p:txBody>
          <a:bodyPr rtlCol="0" anchor="ctr"/>
          <a:lstStyle/>
          <a:p>
            <a:pPr algn="ctr"/>
            <a:r>
              <a:rPr lang="en-US" altLang="zh-CN" sz="1100" b="1" i="1" dirty="0">
                <a:solidFill>
                  <a:srgbClr val="FFFFFF"/>
                </a:solidFill>
                <a:latin typeface="Arial" panose="020B0604020202020204" pitchFamily="34" charset="0"/>
                <a:cs typeface="Arial" pitchFamily="34" charset="0"/>
              </a:rPr>
              <a:t>Midstream</a:t>
            </a:r>
            <a:endParaRPr lang="zh-CN" altLang="en-US" sz="1100" b="1" i="1" dirty="0">
              <a:solidFill>
                <a:srgbClr val="FFFFFF"/>
              </a:solidFill>
              <a:latin typeface="Arial" panose="020B0604020202020204" pitchFamily="34" charset="0"/>
              <a:cs typeface="Arial" pitchFamily="34" charset="0"/>
            </a:endParaRPr>
          </a:p>
        </p:txBody>
      </p:sp>
      <p:sp>
        <p:nvSpPr>
          <p:cNvPr id="9" name="燕尾形 72">
            <a:extLst>
              <a:ext uri="{FF2B5EF4-FFF2-40B4-BE49-F238E27FC236}">
                <a16:creationId xmlns:a16="http://schemas.microsoft.com/office/drawing/2014/main" id="{CD3E87F8-3E69-3542-8C5C-B33534FD1CD8}"/>
              </a:ext>
            </a:extLst>
          </p:cNvPr>
          <p:cNvSpPr/>
          <p:nvPr>
            <p:custDataLst>
              <p:tags r:id="rId7"/>
            </p:custDataLst>
          </p:nvPr>
        </p:nvSpPr>
        <p:spPr bwMode="gray">
          <a:xfrm>
            <a:off x="4714862" y="1263942"/>
            <a:ext cx="4157861" cy="288000"/>
          </a:xfrm>
          <a:prstGeom prst="chevron">
            <a:avLst/>
          </a:prstGeom>
          <a:solidFill>
            <a:schemeClr val="tx2">
              <a:lumMod val="75000"/>
              <a:lumOff val="25000"/>
            </a:schemeClr>
          </a:solidFill>
          <a:ln w="9525">
            <a:solidFill>
              <a:schemeClr val="bg1"/>
            </a:solidFill>
            <a:round/>
            <a:headEnd/>
            <a:tailEnd/>
          </a:ln>
        </p:spPr>
        <p:txBody>
          <a:bodyPr rtlCol="0" anchor="ctr"/>
          <a:lstStyle/>
          <a:p>
            <a:pPr algn="ctr"/>
            <a:r>
              <a:rPr lang="en-US" altLang="zh-CN" sz="1100" b="1" i="1" dirty="0">
                <a:solidFill>
                  <a:srgbClr val="FFFFFF"/>
                </a:solidFill>
                <a:latin typeface="Arial" panose="020B0604020202020204" pitchFamily="34" charset="0"/>
                <a:cs typeface="Arial" pitchFamily="34" charset="0"/>
              </a:rPr>
              <a:t>Downstream</a:t>
            </a:r>
            <a:endParaRPr lang="zh-CN" altLang="en-US" sz="1100" b="1" i="1" dirty="0">
              <a:solidFill>
                <a:srgbClr val="FFFFFF"/>
              </a:solidFill>
              <a:latin typeface="Arial" panose="020B0604020202020204" pitchFamily="34" charset="0"/>
              <a:cs typeface="Arial" pitchFamily="34" charset="0"/>
            </a:endParaRPr>
          </a:p>
        </p:txBody>
      </p:sp>
      <p:sp>
        <p:nvSpPr>
          <p:cNvPr id="10" name="箭头: 右 9">
            <a:extLst>
              <a:ext uri="{FF2B5EF4-FFF2-40B4-BE49-F238E27FC236}">
                <a16:creationId xmlns:a16="http://schemas.microsoft.com/office/drawing/2014/main" id="{5DDFB90A-D9DF-805E-4681-2FDAF580E3B5}"/>
              </a:ext>
            </a:extLst>
          </p:cNvPr>
          <p:cNvSpPr/>
          <p:nvPr/>
        </p:nvSpPr>
        <p:spPr>
          <a:xfrm>
            <a:off x="1998716" y="2432066"/>
            <a:ext cx="434476" cy="288000"/>
          </a:xfrm>
          <a:prstGeom prst="rightArrow">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11" name="矩形 10">
            <a:extLst>
              <a:ext uri="{FF2B5EF4-FFF2-40B4-BE49-F238E27FC236}">
                <a16:creationId xmlns:a16="http://schemas.microsoft.com/office/drawing/2014/main" id="{7A40781B-C444-17A2-6F39-9C6D7FE1A7E7}"/>
              </a:ext>
            </a:extLst>
          </p:cNvPr>
          <p:cNvSpPr/>
          <p:nvPr/>
        </p:nvSpPr>
        <p:spPr>
          <a:xfrm>
            <a:off x="329057" y="1767546"/>
            <a:ext cx="1627093" cy="2157043"/>
          </a:xfrm>
          <a:prstGeom prst="rect">
            <a:avLst/>
          </a:prstGeom>
          <a:noFill/>
          <a:ln>
            <a:solidFill>
              <a:srgbClr val="A6DDF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5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0"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grpSp>
        <p:nvGrpSpPr>
          <p:cNvPr id="13" name="组合 12">
            <a:extLst>
              <a:ext uri="{FF2B5EF4-FFF2-40B4-BE49-F238E27FC236}">
                <a16:creationId xmlns:a16="http://schemas.microsoft.com/office/drawing/2014/main" id="{6CB18F50-13B9-AA94-A368-AC1CCE5C526C}"/>
              </a:ext>
            </a:extLst>
          </p:cNvPr>
          <p:cNvGrpSpPr/>
          <p:nvPr/>
        </p:nvGrpSpPr>
        <p:grpSpPr>
          <a:xfrm>
            <a:off x="495920" y="2017726"/>
            <a:ext cx="1329978" cy="1627372"/>
            <a:chOff x="1338927" y="3624507"/>
            <a:chExt cx="2307081" cy="1448474"/>
          </a:xfrm>
        </p:grpSpPr>
        <p:sp>
          <p:nvSpPr>
            <p:cNvPr id="14" name="矩形 13">
              <a:extLst>
                <a:ext uri="{FF2B5EF4-FFF2-40B4-BE49-F238E27FC236}">
                  <a16:creationId xmlns:a16="http://schemas.microsoft.com/office/drawing/2014/main" id="{B723B985-F7E3-5E05-000C-56F7C0ABA4FE}"/>
                </a:ext>
              </a:extLst>
            </p:cNvPr>
            <p:cNvSpPr/>
            <p:nvPr/>
          </p:nvSpPr>
          <p:spPr>
            <a:xfrm>
              <a:off x="1364210" y="3624507"/>
              <a:ext cx="2281798" cy="608808"/>
            </a:xfrm>
            <a:prstGeom prst="rect">
              <a:avLst/>
            </a:prstGeom>
            <a:solidFill>
              <a:srgbClr val="A6DD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200" b="1" dirty="0">
                  <a:solidFill>
                    <a:srgbClr val="000000"/>
                  </a:solidFill>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Raw Material Suppliers</a:t>
              </a: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15" name="矩形 14">
              <a:extLst>
                <a:ext uri="{FF2B5EF4-FFF2-40B4-BE49-F238E27FC236}">
                  <a16:creationId xmlns:a16="http://schemas.microsoft.com/office/drawing/2014/main" id="{8B28519C-F028-EF67-8EAC-26BD255499A3}"/>
                </a:ext>
              </a:extLst>
            </p:cNvPr>
            <p:cNvSpPr/>
            <p:nvPr/>
          </p:nvSpPr>
          <p:spPr>
            <a:xfrm>
              <a:off x="1338927" y="4464173"/>
              <a:ext cx="2281798" cy="608808"/>
            </a:xfrm>
            <a:prstGeom prst="rect">
              <a:avLst/>
            </a:prstGeom>
            <a:solidFill>
              <a:srgbClr val="A6DDF1"/>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20000"/>
                </a:lnSpc>
                <a:defRPr/>
              </a:pPr>
              <a:r>
                <a:rPr kumimoji="0" lang="en-US" altLang="zh-CN" sz="1200" b="1" i="0" u="none" strike="noStrike" kern="1200" cap="none" spc="0" normalizeH="0" baseline="0" noProof="0" dirty="0">
                  <a:ln>
                    <a:noFill/>
                  </a:ln>
                  <a:solidFill>
                    <a:schemeClr val="tx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Parts Suppliers </a:t>
              </a:r>
              <a:endParaRPr kumimoji="0" lang="zh-CN" altLang="en-US" sz="1200" b="1" i="0" u="none" strike="noStrike" kern="1200" cap="none" spc="0" normalizeH="0" baseline="0" noProof="0" dirty="0">
                <a:ln>
                  <a:noFill/>
                </a:ln>
                <a:solidFill>
                  <a:schemeClr val="tx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grpSp>
      <p:sp>
        <p:nvSpPr>
          <p:cNvPr id="16" name="矩形 15">
            <a:extLst>
              <a:ext uri="{FF2B5EF4-FFF2-40B4-BE49-F238E27FC236}">
                <a16:creationId xmlns:a16="http://schemas.microsoft.com/office/drawing/2014/main" id="{27F64D07-6937-E4E8-19BE-227C3FC463CF}"/>
              </a:ext>
            </a:extLst>
          </p:cNvPr>
          <p:cNvSpPr/>
          <p:nvPr/>
        </p:nvSpPr>
        <p:spPr>
          <a:xfrm>
            <a:off x="4933296" y="1767547"/>
            <a:ext cx="3900670" cy="2357464"/>
          </a:xfrm>
          <a:prstGeom prst="rect">
            <a:avLst/>
          </a:prstGeom>
          <a:noFill/>
          <a:ln>
            <a:solidFill>
              <a:srgbClr val="17426B"/>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17" name="矩形 16">
            <a:extLst>
              <a:ext uri="{FF2B5EF4-FFF2-40B4-BE49-F238E27FC236}">
                <a16:creationId xmlns:a16="http://schemas.microsoft.com/office/drawing/2014/main" id="{7EE9547C-2525-1930-88F8-0BFB46EFF137}"/>
              </a:ext>
            </a:extLst>
          </p:cNvPr>
          <p:cNvSpPr/>
          <p:nvPr/>
        </p:nvSpPr>
        <p:spPr>
          <a:xfrm>
            <a:off x="5022518" y="1854588"/>
            <a:ext cx="2848262" cy="269137"/>
          </a:xfrm>
          <a:prstGeom prst="rect">
            <a:avLst/>
          </a:prstGeom>
          <a:solidFill>
            <a:srgbClr val="17426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Sales Channels</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18" name="矩形 17">
            <a:extLst>
              <a:ext uri="{FF2B5EF4-FFF2-40B4-BE49-F238E27FC236}">
                <a16:creationId xmlns:a16="http://schemas.microsoft.com/office/drawing/2014/main" id="{38D627B1-22E3-9769-11FB-C2425BF8FBC2}"/>
              </a:ext>
            </a:extLst>
          </p:cNvPr>
          <p:cNvSpPr/>
          <p:nvPr/>
        </p:nvSpPr>
        <p:spPr>
          <a:xfrm>
            <a:off x="6990155" y="2882428"/>
            <a:ext cx="880625" cy="432000"/>
          </a:xfrm>
          <a:prstGeom prst="rect">
            <a:avLst/>
          </a:prstGeom>
          <a:solidFill>
            <a:schemeClr val="tx2">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Online Channels</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19" name="矩形 18">
            <a:extLst>
              <a:ext uri="{FF2B5EF4-FFF2-40B4-BE49-F238E27FC236}">
                <a16:creationId xmlns:a16="http://schemas.microsoft.com/office/drawing/2014/main" id="{75E451FE-217C-0047-5754-AF663F361486}"/>
              </a:ext>
            </a:extLst>
          </p:cNvPr>
          <p:cNvSpPr/>
          <p:nvPr/>
        </p:nvSpPr>
        <p:spPr>
          <a:xfrm>
            <a:off x="2451168" y="1767546"/>
            <a:ext cx="1987110" cy="2157043"/>
          </a:xfrm>
          <a:prstGeom prst="rect">
            <a:avLst/>
          </a:prstGeom>
          <a:noFill/>
          <a:ln>
            <a:solidFill>
              <a:srgbClr val="00ADEF"/>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20000"/>
              </a:lnSpc>
              <a:spcBef>
                <a:spcPts val="0"/>
              </a:spcBef>
              <a:spcAft>
                <a:spcPts val="0"/>
              </a:spcAft>
              <a:buClrTx/>
              <a:buSzTx/>
              <a:buFontTx/>
              <a:buNone/>
              <a:tabLst/>
              <a:defRPr/>
            </a:pPr>
            <a:endParaRPr kumimoji="0" lang="en-US" altLang="zh-CN"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0" name="矩形 19">
            <a:extLst>
              <a:ext uri="{FF2B5EF4-FFF2-40B4-BE49-F238E27FC236}">
                <a16:creationId xmlns:a16="http://schemas.microsoft.com/office/drawing/2014/main" id="{5C411BCD-D2C2-5DB4-38C7-4C1980604543}"/>
              </a:ext>
            </a:extLst>
          </p:cNvPr>
          <p:cNvSpPr/>
          <p:nvPr/>
        </p:nvSpPr>
        <p:spPr>
          <a:xfrm>
            <a:off x="2556266" y="2019138"/>
            <a:ext cx="1776914" cy="684000"/>
          </a:xfrm>
          <a:prstGeom prst="rect">
            <a:avLst/>
          </a:prstGeom>
          <a:solidFill>
            <a:srgbClr val="00ADE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200" b="1" dirty="0">
                <a:solidFill>
                  <a:prstClr val="white"/>
                </a:solidFill>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Original </a:t>
            </a: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Equipment Manufacturers</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1" name="矩形 20">
            <a:extLst>
              <a:ext uri="{FF2B5EF4-FFF2-40B4-BE49-F238E27FC236}">
                <a16:creationId xmlns:a16="http://schemas.microsoft.com/office/drawing/2014/main" id="{3BF6A342-32A6-DF16-FD5F-72F9D5B221EB}"/>
              </a:ext>
            </a:extLst>
          </p:cNvPr>
          <p:cNvSpPr/>
          <p:nvPr/>
        </p:nvSpPr>
        <p:spPr>
          <a:xfrm>
            <a:off x="6990155" y="2217317"/>
            <a:ext cx="880625" cy="432000"/>
          </a:xfrm>
          <a:prstGeom prst="rect">
            <a:avLst/>
          </a:prstGeom>
          <a:solidFill>
            <a:schemeClr val="tx2">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Offline Stores</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2" name="矩形 21">
            <a:extLst>
              <a:ext uri="{FF2B5EF4-FFF2-40B4-BE49-F238E27FC236}">
                <a16:creationId xmlns:a16="http://schemas.microsoft.com/office/drawing/2014/main" id="{865E2BF6-0970-8A90-1E23-C83F7067E987}"/>
              </a:ext>
            </a:extLst>
          </p:cNvPr>
          <p:cNvSpPr/>
          <p:nvPr/>
        </p:nvSpPr>
        <p:spPr>
          <a:xfrm>
            <a:off x="5021651" y="3533593"/>
            <a:ext cx="1675467" cy="432000"/>
          </a:xfrm>
          <a:prstGeom prst="rect">
            <a:avLst/>
          </a:prstGeom>
          <a:solidFill>
            <a:schemeClr val="tx2">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Contractors</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3" name="箭头: 右 22">
            <a:extLst>
              <a:ext uri="{FF2B5EF4-FFF2-40B4-BE49-F238E27FC236}">
                <a16:creationId xmlns:a16="http://schemas.microsoft.com/office/drawing/2014/main" id="{0C8743B8-A351-12B1-61C2-2FF19F774BB5}"/>
              </a:ext>
            </a:extLst>
          </p:cNvPr>
          <p:cNvSpPr/>
          <p:nvPr/>
        </p:nvSpPr>
        <p:spPr>
          <a:xfrm>
            <a:off x="7902172" y="2543677"/>
            <a:ext cx="219236" cy="417420"/>
          </a:xfrm>
          <a:prstGeom prst="rightArrow">
            <a:avLst/>
          </a:prstGeom>
          <a:solidFill>
            <a:srgbClr val="D9D9D9"/>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4" name="矩形 23">
            <a:extLst>
              <a:ext uri="{FF2B5EF4-FFF2-40B4-BE49-F238E27FC236}">
                <a16:creationId xmlns:a16="http://schemas.microsoft.com/office/drawing/2014/main" id="{E4EBA509-BD6A-0EE6-8A58-5117311C3C35}"/>
              </a:ext>
            </a:extLst>
          </p:cNvPr>
          <p:cNvSpPr/>
          <p:nvPr/>
        </p:nvSpPr>
        <p:spPr>
          <a:xfrm>
            <a:off x="2562248" y="2981636"/>
            <a:ext cx="1776914" cy="684000"/>
          </a:xfrm>
          <a:prstGeom prst="rect">
            <a:avLst/>
          </a:prstGeom>
          <a:solidFill>
            <a:srgbClr val="00ADE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Own Brand Manufacturers</a:t>
            </a:r>
            <a:endParaRPr kumimoji="0" lang="zh-CN" altLang="en-US" sz="1200" b="1" i="0" u="none" strike="noStrike" kern="1200" cap="none" spc="0" normalizeH="0" baseline="0" noProof="0" dirty="0">
              <a:ln>
                <a:noFill/>
              </a:ln>
              <a:solidFill>
                <a:prstClr val="white"/>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5" name="矩形 24">
            <a:extLst>
              <a:ext uri="{FF2B5EF4-FFF2-40B4-BE49-F238E27FC236}">
                <a16:creationId xmlns:a16="http://schemas.microsoft.com/office/drawing/2014/main" id="{65444457-5105-CC42-8563-173DB4A95F84}"/>
              </a:ext>
            </a:extLst>
          </p:cNvPr>
          <p:cNvSpPr/>
          <p:nvPr/>
        </p:nvSpPr>
        <p:spPr>
          <a:xfrm>
            <a:off x="5021651" y="2884929"/>
            <a:ext cx="1675467" cy="432000"/>
          </a:xfrm>
          <a:prstGeom prst="rect">
            <a:avLst/>
          </a:prstGeom>
          <a:solidFill>
            <a:schemeClr val="tx2">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200" b="1" dirty="0">
                <a:solidFill>
                  <a:schemeClr val="bg1"/>
                </a:solidFill>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Self-owned Retailing Channels</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6" name="箭头: 右 25">
            <a:extLst>
              <a:ext uri="{FF2B5EF4-FFF2-40B4-BE49-F238E27FC236}">
                <a16:creationId xmlns:a16="http://schemas.microsoft.com/office/drawing/2014/main" id="{A4D18449-1620-EAE6-C9A0-B91E8FEEBE14}"/>
              </a:ext>
            </a:extLst>
          </p:cNvPr>
          <p:cNvSpPr/>
          <p:nvPr/>
        </p:nvSpPr>
        <p:spPr>
          <a:xfrm>
            <a:off x="4486203" y="2434896"/>
            <a:ext cx="434476" cy="288000"/>
          </a:xfrm>
          <a:prstGeom prst="rightArrow">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7" name="矩形 26">
            <a:extLst>
              <a:ext uri="{FF2B5EF4-FFF2-40B4-BE49-F238E27FC236}">
                <a16:creationId xmlns:a16="http://schemas.microsoft.com/office/drawing/2014/main" id="{A7F05E0A-7534-CF2A-9169-6BC4475BB020}"/>
              </a:ext>
            </a:extLst>
          </p:cNvPr>
          <p:cNvSpPr/>
          <p:nvPr/>
        </p:nvSpPr>
        <p:spPr>
          <a:xfrm>
            <a:off x="8183042" y="2519325"/>
            <a:ext cx="589470" cy="432000"/>
          </a:xfrm>
          <a:prstGeom prst="rect">
            <a:avLst/>
          </a:prstGeom>
          <a:solidFill>
            <a:srgbClr val="7F7F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To C</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8" name="矩形 27">
            <a:extLst>
              <a:ext uri="{FF2B5EF4-FFF2-40B4-BE49-F238E27FC236}">
                <a16:creationId xmlns:a16="http://schemas.microsoft.com/office/drawing/2014/main" id="{93185D9E-47F5-3F5E-9E20-53DCFC493665}"/>
              </a:ext>
            </a:extLst>
          </p:cNvPr>
          <p:cNvSpPr/>
          <p:nvPr/>
        </p:nvSpPr>
        <p:spPr>
          <a:xfrm>
            <a:off x="8183042" y="3499384"/>
            <a:ext cx="589470" cy="432000"/>
          </a:xfrm>
          <a:prstGeom prst="rect">
            <a:avLst/>
          </a:prstGeom>
          <a:solidFill>
            <a:srgbClr val="7F7F7F"/>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To B</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29" name="矩形 28">
            <a:extLst>
              <a:ext uri="{FF2B5EF4-FFF2-40B4-BE49-F238E27FC236}">
                <a16:creationId xmlns:a16="http://schemas.microsoft.com/office/drawing/2014/main" id="{76693F1D-6447-DAD2-8140-BACEFFE9E221}"/>
              </a:ext>
            </a:extLst>
          </p:cNvPr>
          <p:cNvSpPr/>
          <p:nvPr/>
        </p:nvSpPr>
        <p:spPr>
          <a:xfrm>
            <a:off x="5027361" y="2236265"/>
            <a:ext cx="1675467" cy="432000"/>
          </a:xfrm>
          <a:prstGeom prst="rect">
            <a:avLst/>
          </a:prstGeom>
          <a:solidFill>
            <a:schemeClr val="tx2">
              <a:lumMod val="50000"/>
              <a:lumOff val="50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20000"/>
              </a:lnSpc>
              <a:spcBef>
                <a:spcPts val="0"/>
              </a:spcBef>
              <a:spcAft>
                <a:spcPts val="0"/>
              </a:spcAft>
              <a:buClrTx/>
              <a:buSzTx/>
              <a:buFontTx/>
              <a:buNone/>
              <a:tabLst/>
              <a:defRPr/>
            </a:pPr>
            <a:r>
              <a:rPr lang="en-US" altLang="zh-CN" sz="1200" b="1" dirty="0">
                <a:solidFill>
                  <a:schemeClr val="bg1"/>
                </a:solidFill>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rPr>
              <a:t>Distributor/Retailer</a:t>
            </a:r>
            <a:endParaRPr kumimoji="0" lang="zh-CN" altLang="en-US" sz="1200" b="1" i="0" u="none" strike="noStrike" kern="1200" cap="none" spc="0" normalizeH="0" baseline="0" noProof="0" dirty="0">
              <a:ln>
                <a:noFill/>
              </a:ln>
              <a:solidFill>
                <a:schemeClr val="bg1"/>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
        <p:nvSpPr>
          <p:cNvPr id="30" name="右大括号 29">
            <a:extLst>
              <a:ext uri="{FF2B5EF4-FFF2-40B4-BE49-F238E27FC236}">
                <a16:creationId xmlns:a16="http://schemas.microsoft.com/office/drawing/2014/main" id="{0D4130A0-BA11-A853-0B1F-FCA7565BD5F0}"/>
              </a:ext>
            </a:extLst>
          </p:cNvPr>
          <p:cNvSpPr/>
          <p:nvPr/>
        </p:nvSpPr>
        <p:spPr>
          <a:xfrm>
            <a:off x="6739527" y="2206714"/>
            <a:ext cx="289174" cy="1084991"/>
          </a:xfrm>
          <a:prstGeom prst="rightBrace">
            <a:avLst/>
          </a:prstGeom>
          <a:ln w="25400">
            <a:solidFill>
              <a:srgbClr val="17426B"/>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31" name="箭头: 右 30">
            <a:extLst>
              <a:ext uri="{FF2B5EF4-FFF2-40B4-BE49-F238E27FC236}">
                <a16:creationId xmlns:a16="http://schemas.microsoft.com/office/drawing/2014/main" id="{32B3AAE4-2355-DF98-6AF4-46273DB459E5}"/>
              </a:ext>
            </a:extLst>
          </p:cNvPr>
          <p:cNvSpPr/>
          <p:nvPr/>
        </p:nvSpPr>
        <p:spPr>
          <a:xfrm>
            <a:off x="6883565" y="3506674"/>
            <a:ext cx="1237843" cy="417420"/>
          </a:xfrm>
          <a:prstGeom prst="rightArrow">
            <a:avLst/>
          </a:prstGeom>
          <a:solidFill>
            <a:schemeClr val="bg1">
              <a:lumMod val="8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200" b="1" i="0" u="none" strike="noStrike" kern="1200" cap="none" spc="0" normalizeH="0" baseline="0" noProof="0" dirty="0">
              <a:ln>
                <a:noFill/>
              </a:ln>
              <a:solidFill>
                <a:srgbClr val="000000"/>
              </a:solidFill>
              <a:effectLst/>
              <a:uLnTx/>
              <a:uFillTx/>
              <a:latin typeface="Arial" panose="020B0604020202020204" pitchFamily="34" charset="0"/>
              <a:ea typeface="楷体" panose="02010609060101010101" pitchFamily="49" charset="-122"/>
              <a:cs typeface="Arial" panose="020B0604020202020204" pitchFamily="34" charset="0"/>
              <a:sym typeface="Times New Roman" panose="02020603050405020304" pitchFamily="18" charset="0"/>
            </a:endParaRPr>
          </a:p>
        </p:txBody>
      </p:sp>
    </p:spTree>
    <p:extLst>
      <p:ext uri="{BB962C8B-B14F-4D97-AF65-F5344CB8AC3E}">
        <p14:creationId xmlns:p14="http://schemas.microsoft.com/office/powerpoint/2010/main" val="19638084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2AC94F-7027-78A9-B1CE-ACB35123CB1B}"/>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FE1B8889-D381-E63D-791A-A7AFB7B9300C}"/>
              </a:ext>
            </a:extLst>
          </p:cNvPr>
          <p:cNvGraphicFramePr>
            <a:graphicFrameLocks noChangeAspect="1"/>
          </p:cNvGraphicFramePr>
          <p:nvPr>
            <p:custDataLst>
              <p:tags r:id="rId1"/>
            </p:custDataLst>
            <p:extLst>
              <p:ext uri="{D42A27DB-BD31-4B8C-83A1-F6EECF244321}">
                <p14:modId xmlns:p14="http://schemas.microsoft.com/office/powerpoint/2010/main" val="85204905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9" imgW="404" imgH="405" progId="TCLayout.ActiveDocument.1">
                  <p:embed/>
                </p:oleObj>
              </mc:Choice>
              <mc:Fallback>
                <p:oleObj name="think-cell 幻灯片" r:id="rId29" imgW="404" imgH="405" progId="TCLayout.ActiveDocument.1">
                  <p:embed/>
                  <p:pic>
                    <p:nvPicPr>
                      <p:cNvPr id="7" name="对象 6" hidden="1">
                        <a:extLst>
                          <a:ext uri="{FF2B5EF4-FFF2-40B4-BE49-F238E27FC236}">
                            <a16:creationId xmlns:a16="http://schemas.microsoft.com/office/drawing/2014/main" id="{FE1B8889-D381-E63D-791A-A7AFB7B9300C}"/>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097B8830-ADD9-7965-063C-939A24B3A2A3}"/>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021E6A65-EE29-4C80-8963-4DFF636DED28}"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19</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2" name="Text Box 672">
            <a:extLst>
              <a:ext uri="{FF2B5EF4-FFF2-40B4-BE49-F238E27FC236}">
                <a16:creationId xmlns:a16="http://schemas.microsoft.com/office/drawing/2014/main" id="{85A33284-0BC8-7C94-E28C-9CEB981BC624}"/>
              </a:ext>
            </a:extLst>
          </p:cNvPr>
          <p:cNvSpPr txBox="1">
            <a:spLocks noChangeArrowheads="1"/>
          </p:cNvSpPr>
          <p:nvPr>
            <p:custDataLst>
              <p:tags r:id="rId2"/>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marL="0" marR="0" lvl="0" indent="0" algn="r" defTabSz="914400" rtl="0" eaLnBrk="1" fontAlgn="auto" latinLnBrk="0" hangingPunct="1">
              <a:lnSpc>
                <a:spcPct val="12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Source: Frost &amp; Sullivan Analysis</a:t>
            </a:r>
          </a:p>
        </p:txBody>
      </p:sp>
      <p:sp>
        <p:nvSpPr>
          <p:cNvPr id="63" name="TextBox 21">
            <a:extLst>
              <a:ext uri="{FF2B5EF4-FFF2-40B4-BE49-F238E27FC236}">
                <a16:creationId xmlns:a16="http://schemas.microsoft.com/office/drawing/2014/main" id="{1CDFD38B-5D49-5566-9ABC-F15DB95C5F0E}"/>
              </a:ext>
            </a:extLst>
          </p:cNvPr>
          <p:cNvSpPr txBox="1"/>
          <p:nvPr>
            <p:custDataLst>
              <p:tags r:id="rId3"/>
            </p:custDataLst>
          </p:nvPr>
        </p:nvSpPr>
        <p:spPr>
          <a:xfrm>
            <a:off x="299662" y="4667119"/>
            <a:ext cx="8630027" cy="1579560"/>
          </a:xfrm>
          <a:prstGeom prst="rect">
            <a:avLst/>
          </a:prstGeom>
          <a:noFill/>
        </p:spPr>
        <p:txBody>
          <a:bodyPr wrap="square" lIns="180000" tIns="180000" rIns="180000" bIns="108000" rtlCol="0" anchor="ctr">
            <a:noAutofit/>
          </a:bodyPr>
          <a:lstStyle/>
          <a:p>
            <a:pPr marL="171450" marR="0" lvl="0" indent="-171450" algn="just" defTabSz="914400" rtl="0" eaLnBrk="1" fontAlgn="auto" latinLnBrk="0" hangingPunct="1">
              <a:lnSpc>
                <a:spcPct val="100000"/>
              </a:lnSpc>
              <a:spcBef>
                <a:spcPts val="0"/>
              </a:spcBef>
              <a:spcAft>
                <a:spcPts val="600"/>
              </a:spcAft>
              <a:buClrTx/>
              <a:buSzTx/>
              <a:buFont typeface="Arial" pitchFamily="34" charset="0"/>
              <a:buChar char="•"/>
              <a:tabLst/>
              <a:defRPr/>
            </a:pPr>
            <a:r>
              <a:rPr kumimoji="0" lang="en-US" altLang="zh-CN" sz="12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Due to the impact of the COVID-19 pandemic, the home appliance market in Mainland China contracted in 2020, declining from RMB950.3 billion in 2019 to RMB873.4 billion in 2020. However, it displayed signs of recovery in 2021 with market size rebounded to RMB971.8 billion, which can be attributed to factors including easing of the pandemic influences and the gradual resumption of economic activities. In the future, as the pandemic's impact diminishes and the economy stabilizes</a:t>
            </a:r>
            <a:r>
              <a:rPr lang="en-US" altLang="zh-CN" sz="1200" dirty="0">
                <a:solidFill>
                  <a:srgbClr val="214D79"/>
                </a:solidFill>
                <a:latin typeface="Arial" pitchFamily="34" charset="0"/>
                <a:ea typeface="宋体" panose="02010600030101010101" pitchFamily="2" charset="-122"/>
                <a:cs typeface="Arial" pitchFamily="34" charset="0"/>
              </a:rPr>
              <a:t>, the home appliance market in Mainland China is estimated to gradually recover with a CAGR of 4.9% from 2023 to 2028</a:t>
            </a:r>
            <a:r>
              <a:rPr kumimoji="0" lang="en-US" altLang="zh-CN" sz="12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a:t>
            </a:r>
          </a:p>
        </p:txBody>
      </p:sp>
      <p:sp>
        <p:nvSpPr>
          <p:cNvPr id="98" name="TextBox 30">
            <a:extLst>
              <a:ext uri="{FF2B5EF4-FFF2-40B4-BE49-F238E27FC236}">
                <a16:creationId xmlns:a16="http://schemas.microsoft.com/office/drawing/2014/main" id="{AD55AD0D-7A5E-4290-1011-BB02C0877E37}"/>
              </a:ext>
            </a:extLst>
          </p:cNvPr>
          <p:cNvSpPr txBox="1"/>
          <p:nvPr>
            <p:custDataLst>
              <p:tags r:id="rId4"/>
            </p:custDataLst>
          </p:nvPr>
        </p:nvSpPr>
        <p:spPr>
          <a:xfrm>
            <a:off x="387351" y="1196975"/>
            <a:ext cx="8542338" cy="360363"/>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Sales Value of Home Appliance Market</a:t>
            </a: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(China), 2018 – 2028E</a:t>
            </a:r>
            <a:endParaRPr kumimoji="0" lang="zh-CN" altLang="en-US"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graphicFrame>
        <p:nvGraphicFramePr>
          <p:cNvPr id="29" name="Chart 3">
            <a:extLst>
              <a:ext uri="{FF2B5EF4-FFF2-40B4-BE49-F238E27FC236}">
                <a16:creationId xmlns:a16="http://schemas.microsoft.com/office/drawing/2014/main" id="{F74BE544-C6F2-40B8-54E9-5CB3733FD65F}"/>
              </a:ext>
            </a:extLst>
          </p:cNvPr>
          <p:cNvGraphicFramePr/>
          <p:nvPr>
            <p:custDataLst>
              <p:tags r:id="rId5"/>
            </p:custDataLst>
            <p:extLst>
              <p:ext uri="{D42A27DB-BD31-4B8C-83A1-F6EECF244321}">
                <p14:modId xmlns:p14="http://schemas.microsoft.com/office/powerpoint/2010/main" val="3035310134"/>
              </p:ext>
            </p:extLst>
          </p:nvPr>
        </p:nvGraphicFramePr>
        <p:xfrm>
          <a:off x="333375" y="1938338"/>
          <a:ext cx="8474075" cy="2887662"/>
        </p:xfrm>
        <a:graphic>
          <a:graphicData uri="http://schemas.openxmlformats.org/drawingml/2006/chart">
            <c:chart xmlns:c="http://schemas.openxmlformats.org/drawingml/2006/chart" xmlns:r="http://schemas.openxmlformats.org/officeDocument/2006/relationships" r:id="rId31"/>
          </a:graphicData>
        </a:graphic>
      </p:graphicFrame>
      <p:cxnSp>
        <p:nvCxnSpPr>
          <p:cNvPr id="13" name="直接连接符 12">
            <a:extLst>
              <a:ext uri="{FF2B5EF4-FFF2-40B4-BE49-F238E27FC236}">
                <a16:creationId xmlns:a16="http://schemas.microsoft.com/office/drawing/2014/main" id="{7C91BB72-4D78-6546-C3BC-887AAE133CFE}"/>
              </a:ext>
            </a:extLst>
          </p:cNvPr>
          <p:cNvCxnSpPr/>
          <p:nvPr>
            <p:custDataLst>
              <p:tags r:id="rId6"/>
            </p:custDataLst>
          </p:nvPr>
        </p:nvCxnSpPr>
        <p:spPr bwMode="auto">
          <a:xfrm flipV="1">
            <a:off x="1235075" y="2392364"/>
            <a:ext cx="0" cy="1889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8" name="直接连接符 37">
            <a:extLst>
              <a:ext uri="{FF2B5EF4-FFF2-40B4-BE49-F238E27FC236}">
                <a16:creationId xmlns:a16="http://schemas.microsoft.com/office/drawing/2014/main" id="{CA8ECFC2-807F-6262-2C11-4A8DBB3CBE25}"/>
              </a:ext>
            </a:extLst>
          </p:cNvPr>
          <p:cNvCxnSpPr/>
          <p:nvPr>
            <p:custDataLst>
              <p:tags r:id="rId7"/>
            </p:custDataLst>
          </p:nvPr>
        </p:nvCxnSpPr>
        <p:spPr bwMode="auto">
          <a:xfrm>
            <a:off x="1235075" y="2392363"/>
            <a:ext cx="3529013"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17" name="直接连接符 16">
            <a:extLst>
              <a:ext uri="{FF2B5EF4-FFF2-40B4-BE49-F238E27FC236}">
                <a16:creationId xmlns:a16="http://schemas.microsoft.com/office/drawing/2014/main" id="{0EBB3BF0-95C8-FC62-0A7C-67B18FBF3DB3}"/>
              </a:ext>
            </a:extLst>
          </p:cNvPr>
          <p:cNvCxnSpPr/>
          <p:nvPr>
            <p:custDataLst>
              <p:tags r:id="rId8"/>
            </p:custDataLst>
          </p:nvPr>
        </p:nvCxnSpPr>
        <p:spPr bwMode="auto">
          <a:xfrm>
            <a:off x="4764088" y="2392363"/>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31" name="直接连接符 30">
            <a:extLst>
              <a:ext uri="{FF2B5EF4-FFF2-40B4-BE49-F238E27FC236}">
                <a16:creationId xmlns:a16="http://schemas.microsoft.com/office/drawing/2014/main" id="{215DF12C-F26F-9D08-13FF-872B273639D2}"/>
              </a:ext>
            </a:extLst>
          </p:cNvPr>
          <p:cNvCxnSpPr/>
          <p:nvPr>
            <p:custDataLst>
              <p:tags r:id="rId9"/>
            </p:custDataLst>
          </p:nvPr>
        </p:nvCxnSpPr>
        <p:spPr bwMode="auto">
          <a:xfrm flipV="1">
            <a:off x="4840288" y="1898650"/>
            <a:ext cx="0" cy="6461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4" name="直接连接符 33">
            <a:extLst>
              <a:ext uri="{FF2B5EF4-FFF2-40B4-BE49-F238E27FC236}">
                <a16:creationId xmlns:a16="http://schemas.microsoft.com/office/drawing/2014/main" id="{A27E0409-4548-F443-8A07-77224C610A6D}"/>
              </a:ext>
            </a:extLst>
          </p:cNvPr>
          <p:cNvCxnSpPr>
            <a:cxnSpLocks/>
          </p:cNvCxnSpPr>
          <p:nvPr>
            <p:custDataLst>
              <p:tags r:id="rId10"/>
            </p:custDataLst>
          </p:nvPr>
        </p:nvCxnSpPr>
        <p:spPr bwMode="auto">
          <a:xfrm>
            <a:off x="4840288" y="1898650"/>
            <a:ext cx="3527425"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35" name="直接连接符 34">
            <a:extLst>
              <a:ext uri="{FF2B5EF4-FFF2-40B4-BE49-F238E27FC236}">
                <a16:creationId xmlns:a16="http://schemas.microsoft.com/office/drawing/2014/main" id="{263372F1-AB7E-1CEF-1FBE-251A99E00BA7}"/>
              </a:ext>
            </a:extLst>
          </p:cNvPr>
          <p:cNvCxnSpPr/>
          <p:nvPr>
            <p:custDataLst>
              <p:tags r:id="rId11"/>
            </p:custDataLst>
          </p:nvPr>
        </p:nvCxnSpPr>
        <p:spPr bwMode="auto">
          <a:xfrm>
            <a:off x="8367713" y="1898650"/>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106" name="Text Placeholder 2">
            <a:extLst>
              <a:ext uri="{FF2B5EF4-FFF2-40B4-BE49-F238E27FC236}">
                <a16:creationId xmlns:a16="http://schemas.microsoft.com/office/drawing/2014/main" id="{F01B616E-48A3-83EB-849F-8FDF0BA6316E}"/>
              </a:ext>
            </a:extLst>
          </p:cNvPr>
          <p:cNvSpPr>
            <a:spLocks noGrp="1"/>
          </p:cNvSpPr>
          <p:nvPr>
            <p:custDataLst>
              <p:tags r:id="rId12"/>
            </p:custDataLst>
          </p:nvPr>
        </p:nvSpPr>
        <p:spPr bwMode="auto">
          <a:xfrm>
            <a:off x="1089025" y="464343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1DF01FD3-AA8E-4287-A68B-59E561C114C0}" type="datetime'''2''''''''''''''0''''''''1''8'''''''''''''">
              <a:rPr kumimoji="0" lang="zh-CN" altLang="en-US" sz="1000" b="0" i="0" u="none" strike="noStrike" kern="1200" cap="none" spc="0" normalizeH="0" baseline="0" noProof="0" smtClean="0">
                <a:ln>
                  <a:noFill/>
                </a:ln>
                <a:solidFill>
                  <a:srgbClr val="17426B"/>
                </a:solidFill>
                <a:effectLst/>
                <a:uLnTx/>
                <a:uFillTx/>
                <a:ea typeface="宋体" panose="02010600030101010101" pitchFamily="2" charset="-122"/>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2018</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07" name="Text Placeholder 2">
            <a:extLst>
              <a:ext uri="{FF2B5EF4-FFF2-40B4-BE49-F238E27FC236}">
                <a16:creationId xmlns:a16="http://schemas.microsoft.com/office/drawing/2014/main" id="{D94ADFF1-29B9-46AD-C4AB-7628486E8D4E}"/>
              </a:ext>
            </a:extLst>
          </p:cNvPr>
          <p:cNvSpPr>
            <a:spLocks noGrp="1"/>
          </p:cNvSpPr>
          <p:nvPr>
            <p:custDataLst>
              <p:tags r:id="rId13"/>
            </p:custDataLst>
          </p:nvPr>
        </p:nvSpPr>
        <p:spPr bwMode="auto">
          <a:xfrm>
            <a:off x="1803400" y="464343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02B449F9-EF04-4775-8736-F34108C7AF71}" type="datetime'''''''2''''''0''''''''''''''''1''''''''9'''''''''">
              <a:rPr kumimoji="0" lang="zh-CN" altLang="en-US" sz="1000" b="0" i="0" u="none" strike="noStrike" kern="1200" cap="none" spc="0" normalizeH="0" baseline="0" noProof="0" smtClean="0">
                <a:ln>
                  <a:noFill/>
                </a:ln>
                <a:solidFill>
                  <a:srgbClr val="17426B"/>
                </a:solidFill>
                <a:effectLst/>
                <a:uLnTx/>
                <a:uFillTx/>
                <a:ea typeface="宋体" panose="02010600030101010101" pitchFamily="2" charset="-122"/>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2019</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08" name="Text Placeholder 2">
            <a:extLst>
              <a:ext uri="{FF2B5EF4-FFF2-40B4-BE49-F238E27FC236}">
                <a16:creationId xmlns:a16="http://schemas.microsoft.com/office/drawing/2014/main" id="{9537BA16-2919-7127-F229-B67345EC6F1F}"/>
              </a:ext>
            </a:extLst>
          </p:cNvPr>
          <p:cNvSpPr>
            <a:spLocks noGrp="1"/>
          </p:cNvSpPr>
          <p:nvPr>
            <p:custDataLst>
              <p:tags r:id="rId14"/>
            </p:custDataLst>
          </p:nvPr>
        </p:nvSpPr>
        <p:spPr bwMode="auto">
          <a:xfrm>
            <a:off x="2516188" y="464343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E42B6E77-5B91-486E-83D0-C269A6DC298A}" type="datetime'''''''''''''''''''''''''''''''''''''2''''''0''''2''0'''''''">
              <a:rPr kumimoji="0" lang="zh-CN" altLang="en-US" sz="1000" b="0" i="0" u="none" strike="noStrike" kern="1200" cap="none" spc="0" normalizeH="0" baseline="0" noProof="0" smtClean="0">
                <a:ln>
                  <a:noFill/>
                </a:ln>
                <a:solidFill>
                  <a:srgbClr val="17426B"/>
                </a:solidFill>
                <a:effectLst/>
                <a:uLnTx/>
                <a:uFillTx/>
                <a:ea typeface="宋体" panose="02010600030101010101" pitchFamily="2" charset="-122"/>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2020</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09" name="Text Placeholder 2">
            <a:extLst>
              <a:ext uri="{FF2B5EF4-FFF2-40B4-BE49-F238E27FC236}">
                <a16:creationId xmlns:a16="http://schemas.microsoft.com/office/drawing/2014/main" id="{9AA870A5-1937-7356-5AF8-F915A3A53439}"/>
              </a:ext>
            </a:extLst>
          </p:cNvPr>
          <p:cNvSpPr>
            <a:spLocks noGrp="1"/>
          </p:cNvSpPr>
          <p:nvPr>
            <p:custDataLst>
              <p:tags r:id="rId15"/>
            </p:custDataLst>
          </p:nvPr>
        </p:nvSpPr>
        <p:spPr bwMode="auto">
          <a:xfrm>
            <a:off x="3228975" y="464343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4503496F-ED2D-46A9-BBD8-06955F4C3D02}" type="datetime'''''''''''''''''''''''''2''''''0''''''''''''21'''''''''">
              <a:rPr kumimoji="0" lang="zh-CN" altLang="en-US" sz="1000" b="0" i="0" u="none" strike="noStrike" kern="1200" cap="none" spc="0" normalizeH="0" baseline="0" noProof="0" smtClean="0">
                <a:ln>
                  <a:noFill/>
                </a:ln>
                <a:solidFill>
                  <a:srgbClr val="17426B"/>
                </a:solidFill>
                <a:effectLst/>
                <a:uLnTx/>
                <a:uFillTx/>
                <a:ea typeface="宋体" panose="02010600030101010101" pitchFamily="2" charset="-122"/>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2021</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0" name="Text Placeholder 2">
            <a:extLst>
              <a:ext uri="{FF2B5EF4-FFF2-40B4-BE49-F238E27FC236}">
                <a16:creationId xmlns:a16="http://schemas.microsoft.com/office/drawing/2014/main" id="{7414D40A-EE17-7E05-8E45-EA40FC4EDEA0}"/>
              </a:ext>
            </a:extLst>
          </p:cNvPr>
          <p:cNvSpPr>
            <a:spLocks noGrp="1"/>
          </p:cNvSpPr>
          <p:nvPr>
            <p:custDataLst>
              <p:tags r:id="rId16"/>
            </p:custDataLst>
          </p:nvPr>
        </p:nvSpPr>
        <p:spPr bwMode="auto">
          <a:xfrm>
            <a:off x="3941763" y="464343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9958FE88-0B28-4300-B741-9C4A5111F8CF}" type="datetime'''''''''''''''''''''''''''''20''''''2''''''''''''''''''''''2'">
              <a:rPr kumimoji="0" lang="zh-CN" altLang="en-US" sz="1000" b="0" i="0" u="none" strike="noStrike" kern="1200" cap="none" spc="0" normalizeH="0" baseline="0" noProof="0" smtClean="0">
                <a:ln>
                  <a:noFill/>
                </a:ln>
                <a:solidFill>
                  <a:srgbClr val="17426B"/>
                </a:solidFill>
                <a:effectLst/>
                <a:uLnTx/>
                <a:uFillTx/>
                <a:ea typeface="宋体" panose="02010600030101010101" pitchFamily="2" charset="-122"/>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2022</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1" name="Text Placeholder 2">
            <a:extLst>
              <a:ext uri="{FF2B5EF4-FFF2-40B4-BE49-F238E27FC236}">
                <a16:creationId xmlns:a16="http://schemas.microsoft.com/office/drawing/2014/main" id="{B9CE7B2D-4502-F88E-4CDD-8A2FDC292794}"/>
              </a:ext>
            </a:extLst>
          </p:cNvPr>
          <p:cNvSpPr>
            <a:spLocks noGrp="1"/>
          </p:cNvSpPr>
          <p:nvPr>
            <p:custDataLst>
              <p:tags r:id="rId17"/>
            </p:custDataLst>
          </p:nvPr>
        </p:nvSpPr>
        <p:spPr bwMode="auto">
          <a:xfrm>
            <a:off x="4656138" y="4643438"/>
            <a:ext cx="292100"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F76234AF-46D1-480B-8911-A9858D551E32}" type="datetime'''20''''''''''''2''''3'''''''''''''''''''''''''''''''">
              <a:rPr kumimoji="0" lang="zh-CN" altLang="en-US" sz="1000" b="0" i="0" u="none" strike="noStrike" kern="1200" cap="none" spc="0" normalizeH="0" baseline="0" noProof="0" smtClean="0">
                <a:ln>
                  <a:noFill/>
                </a:ln>
                <a:solidFill>
                  <a:srgbClr val="17426B"/>
                </a:solidFill>
                <a:effectLst/>
                <a:uLnTx/>
                <a:uFillTx/>
                <a:ea typeface="宋体" panose="02010600030101010101" pitchFamily="2" charset="-122"/>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2023</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2" name="Text Placeholder 2">
            <a:extLst>
              <a:ext uri="{FF2B5EF4-FFF2-40B4-BE49-F238E27FC236}">
                <a16:creationId xmlns:a16="http://schemas.microsoft.com/office/drawing/2014/main" id="{C3478F28-8F31-6CFE-4649-48A0D57BE45B}"/>
              </a:ext>
            </a:extLst>
          </p:cNvPr>
          <p:cNvSpPr>
            <a:spLocks noGrp="1"/>
          </p:cNvSpPr>
          <p:nvPr>
            <p:custDataLst>
              <p:tags r:id="rId18"/>
            </p:custDataLst>
          </p:nvPr>
        </p:nvSpPr>
        <p:spPr bwMode="auto">
          <a:xfrm>
            <a:off x="5327649" y="464343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94514A2D-119D-42C4-83C2-1D5859673439}" type="datetime'''2''''''''''0''2''''''''''''''''''''''''4''''''E'">
              <a:rPr kumimoji="0" lang="en-US" altLang="en-US" sz="1000" b="0" i="0" u="none" strike="noStrike" kern="1200" cap="none" spc="0" normalizeH="0" baseline="0" noProof="0" smtClean="0">
                <a:ln>
                  <a:noFill/>
                </a:ln>
                <a:solidFill>
                  <a:srgbClr val="17426B"/>
                </a:solidFill>
                <a:effectLst/>
                <a:uLnTx/>
                <a:uFillTx/>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2024E</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4" name="Text Placeholder 2">
            <a:extLst>
              <a:ext uri="{FF2B5EF4-FFF2-40B4-BE49-F238E27FC236}">
                <a16:creationId xmlns:a16="http://schemas.microsoft.com/office/drawing/2014/main" id="{5E7CF058-F8B7-1DF2-979C-7DC56A6C8355}"/>
              </a:ext>
            </a:extLst>
          </p:cNvPr>
          <p:cNvSpPr>
            <a:spLocks noGrp="1"/>
          </p:cNvSpPr>
          <p:nvPr>
            <p:custDataLst>
              <p:tags r:id="rId19"/>
            </p:custDataLst>
          </p:nvPr>
        </p:nvSpPr>
        <p:spPr bwMode="auto">
          <a:xfrm>
            <a:off x="6040437" y="464343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18BEE65E-3CFE-49DE-A5D3-83877F4D8592}" type="datetime'''''''2''02''''5''''''''''''''''E'''''''''''">
              <a:rPr kumimoji="0" lang="en-US" altLang="en-US" sz="1000" b="0" i="0" u="none" strike="noStrike" kern="1200" cap="none" spc="0" normalizeH="0" baseline="0" noProof="0" smtClean="0">
                <a:ln>
                  <a:noFill/>
                </a:ln>
                <a:solidFill>
                  <a:srgbClr val="17426B"/>
                </a:solidFill>
                <a:effectLst/>
                <a:uLnTx/>
                <a:uFillTx/>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2025E</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5" name="Text Placeholder 2">
            <a:extLst>
              <a:ext uri="{FF2B5EF4-FFF2-40B4-BE49-F238E27FC236}">
                <a16:creationId xmlns:a16="http://schemas.microsoft.com/office/drawing/2014/main" id="{E0EF24A4-AE6B-F87E-245C-B8073769A96F}"/>
              </a:ext>
            </a:extLst>
          </p:cNvPr>
          <p:cNvSpPr>
            <a:spLocks noGrp="1"/>
          </p:cNvSpPr>
          <p:nvPr>
            <p:custDataLst>
              <p:tags r:id="rId20"/>
            </p:custDataLst>
          </p:nvPr>
        </p:nvSpPr>
        <p:spPr bwMode="auto">
          <a:xfrm>
            <a:off x="6753224" y="464343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44BCB72F-1D02-4220-978E-8AED99D8958C}" type="datetime'''''''2''02''6''''''''''''''''''''''E'''''''''''''''''''">
              <a:rPr kumimoji="0" lang="en-US" altLang="en-US" sz="1000" b="0" i="0" u="none" strike="noStrike" kern="1200" cap="none" spc="0" normalizeH="0" baseline="0" noProof="0" smtClean="0">
                <a:ln>
                  <a:noFill/>
                </a:ln>
                <a:solidFill>
                  <a:srgbClr val="17426B"/>
                </a:solidFill>
                <a:effectLst/>
                <a:uLnTx/>
                <a:uFillTx/>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2026E</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6" name="Text Placeholder 2">
            <a:extLst>
              <a:ext uri="{FF2B5EF4-FFF2-40B4-BE49-F238E27FC236}">
                <a16:creationId xmlns:a16="http://schemas.microsoft.com/office/drawing/2014/main" id="{2DD4C3BF-026E-9713-6AB5-F90957D42DA9}"/>
              </a:ext>
            </a:extLst>
          </p:cNvPr>
          <p:cNvSpPr>
            <a:spLocks noGrp="1"/>
          </p:cNvSpPr>
          <p:nvPr>
            <p:custDataLst>
              <p:tags r:id="rId21"/>
            </p:custDataLst>
          </p:nvPr>
        </p:nvSpPr>
        <p:spPr bwMode="auto">
          <a:xfrm>
            <a:off x="7467599" y="464343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182B03C8-C33F-4DEA-BFF3-DC6C00FE1DD9}" type="datetime'''''''''''2''''''''''''02''''''''7''''''E'''">
              <a:rPr kumimoji="0" lang="en-US" altLang="en-US" sz="1000" b="0" i="0" u="none" strike="noStrike" kern="1200" cap="none" spc="0" normalizeH="0" baseline="0" noProof="0" smtClean="0">
                <a:ln>
                  <a:noFill/>
                </a:ln>
                <a:solidFill>
                  <a:srgbClr val="17426B"/>
                </a:solidFill>
                <a:effectLst/>
                <a:uLnTx/>
                <a:uFillTx/>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2027E</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7" name="Text Placeholder 2">
            <a:extLst>
              <a:ext uri="{FF2B5EF4-FFF2-40B4-BE49-F238E27FC236}">
                <a16:creationId xmlns:a16="http://schemas.microsoft.com/office/drawing/2014/main" id="{E7DD07A6-BFB7-DC0B-D9BF-90D69E854D19}"/>
              </a:ext>
            </a:extLst>
          </p:cNvPr>
          <p:cNvSpPr>
            <a:spLocks noGrp="1"/>
          </p:cNvSpPr>
          <p:nvPr>
            <p:custDataLst>
              <p:tags r:id="rId22"/>
            </p:custDataLst>
          </p:nvPr>
        </p:nvSpPr>
        <p:spPr bwMode="auto">
          <a:xfrm>
            <a:off x="8180387" y="4643438"/>
            <a:ext cx="376238" cy="152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fld id="{46EDA21A-AB53-487C-9F74-5F679F7875CD}" type="datetime'''''''''''''''''2''''''''''''''''''''''0''''2''8''''E'''''''''">
              <a:rPr kumimoji="0" lang="en-US" altLang="en-US" sz="1000" b="0" i="0" u="none" strike="noStrike" kern="1200" cap="none" spc="0" normalizeH="0" baseline="0" noProof="0" smtClean="0">
                <a:ln>
                  <a:noFill/>
                </a:ln>
                <a:solidFill>
                  <a:srgbClr val="17426B"/>
                </a:solidFill>
                <a:effectLst/>
                <a:uLnTx/>
                <a:uFillTx/>
                <a:sym typeface="Arial" panose="020B0604020202020204" pitchFamily="34" charset="0"/>
              </a:rPr>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t>2028E</a:t>
            </a:fld>
            <a:endParaRPr kumimoji="0" lang="en-US" altLang="zh-CN" sz="1000" b="0" i="0" u="none" strike="noStrike" kern="1200" cap="none" spc="0" normalizeH="0" baseline="0" noProof="0" dirty="0">
              <a:ln>
                <a:noFill/>
              </a:ln>
              <a:solidFill>
                <a:srgbClr val="17426B"/>
              </a:solidFill>
              <a:effectLst/>
              <a:uLnTx/>
              <a:uFillTx/>
              <a:ea typeface="宋体" panose="02010600030101010101" pitchFamily="2" charset="-122"/>
              <a:sym typeface="Arial" panose="020B0604020202020204" pitchFamily="34" charset="0"/>
            </a:endParaRPr>
          </a:p>
        </p:txBody>
      </p:sp>
      <p:sp>
        <p:nvSpPr>
          <p:cNvPr id="11" name="Text Placeholder 2">
            <a:extLst>
              <a:ext uri="{FF2B5EF4-FFF2-40B4-BE49-F238E27FC236}">
                <a16:creationId xmlns:a16="http://schemas.microsoft.com/office/drawing/2014/main" id="{9E5C0B90-7C36-92C6-1E65-4A8C2FC4CC87}"/>
              </a:ext>
            </a:extLst>
          </p:cNvPr>
          <p:cNvSpPr>
            <a:spLocks noGrp="1"/>
          </p:cNvSpPr>
          <p:nvPr>
            <p:custDataLst>
              <p:tags r:id="rId23"/>
            </p:custDataLst>
          </p:nvPr>
        </p:nvSpPr>
        <p:spPr bwMode="auto">
          <a:xfrm>
            <a:off x="2398713" y="2284413"/>
            <a:ext cx="1201738" cy="215900"/>
          </a:xfrm>
          <a:prstGeom prst="ellipse">
            <a:avLst/>
          </a:prstGeom>
          <a:solidFill>
            <a:schemeClr val="bg1"/>
          </a:solidFill>
          <a:ln w="9525" cmpd="sng" algn="ctr">
            <a:solidFill>
              <a:schemeClr val="tx1"/>
            </a:solidFill>
          </a:ln>
          <a:effec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en-US" sz="1000" b="1" i="0" u="none" strike="noStrike" kern="1200" cap="none" spc="0" normalizeH="0" baseline="0" noProof="0" dirty="0">
                <a:ln>
                  <a:noFill/>
                </a:ln>
                <a:solidFill>
                  <a:srgbClr val="000000"/>
                </a:solidFill>
                <a:effectLst/>
                <a:uLnTx/>
                <a:uFillTx/>
                <a:sym typeface="Arial" panose="020B0604020202020204" pitchFamily="34" charset="0"/>
              </a:rPr>
              <a:t>CAGR: +0.4% </a:t>
            </a:r>
            <a:endParaRPr kumimoji="0" lang="zh-CN" altLang="en-US" sz="1000" b="1" i="0" u="none" strike="noStrike" kern="1200" cap="none" spc="0" normalizeH="0" baseline="0" noProof="0" dirty="0">
              <a:ln>
                <a:noFill/>
              </a:ln>
              <a:solidFill>
                <a:srgbClr val="000000"/>
              </a:solidFill>
              <a:effectLst/>
              <a:uLnTx/>
              <a:uFillTx/>
              <a:ea typeface="宋体" panose="02010600030101010101" pitchFamily="2" charset="-122"/>
              <a:sym typeface="Arial" panose="020B0604020202020204" pitchFamily="34" charset="0"/>
            </a:endParaRPr>
          </a:p>
        </p:txBody>
      </p:sp>
      <p:sp>
        <p:nvSpPr>
          <p:cNvPr id="30" name="Text Placeholder 2">
            <a:extLst>
              <a:ext uri="{FF2B5EF4-FFF2-40B4-BE49-F238E27FC236}">
                <a16:creationId xmlns:a16="http://schemas.microsoft.com/office/drawing/2014/main" id="{6763619A-48C4-DF90-C6B7-E34FBDE5FF46}"/>
              </a:ext>
            </a:extLst>
          </p:cNvPr>
          <p:cNvSpPr>
            <a:spLocks noGrp="1"/>
          </p:cNvSpPr>
          <p:nvPr>
            <p:custDataLst>
              <p:tags r:id="rId24"/>
            </p:custDataLst>
          </p:nvPr>
        </p:nvSpPr>
        <p:spPr bwMode="auto">
          <a:xfrm>
            <a:off x="6027738" y="1790700"/>
            <a:ext cx="1152525" cy="215900"/>
          </a:xfrm>
          <a:prstGeom prst="ellipse">
            <a:avLst/>
          </a:prstGeom>
          <a:solidFill>
            <a:schemeClr val="bg1"/>
          </a:solidFill>
          <a:ln w="9525" cmpd="sng" algn="ctr">
            <a:solidFill>
              <a:schemeClr val="tx1"/>
            </a:solidFill>
          </a:ln>
          <a:effec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en-US" sz="1000" b="1" i="0" u="none" strike="noStrike" kern="1200" cap="none" spc="0" normalizeH="0" baseline="0" noProof="0" dirty="0">
                <a:ln>
                  <a:noFill/>
                </a:ln>
                <a:solidFill>
                  <a:srgbClr val="000000"/>
                </a:solidFill>
                <a:effectLst/>
                <a:uLnTx/>
                <a:uFillTx/>
                <a:sym typeface="Arial" panose="020B0604020202020204" pitchFamily="34" charset="0"/>
              </a:rPr>
              <a:t>CAGR: </a:t>
            </a:r>
            <a:r>
              <a:rPr lang="en-US" altLang="en-US" sz="1000" b="1" dirty="0">
                <a:solidFill>
                  <a:srgbClr val="000000"/>
                </a:solidFill>
                <a:effectLst/>
                <a:sym typeface="Arial" panose="020B0604020202020204" pitchFamily="34" charset="0"/>
              </a:rPr>
              <a:t>+4.9%</a:t>
            </a:r>
            <a:endParaRPr kumimoji="0" lang="zh-CN" altLang="en-US" sz="1000" b="1" i="0" strike="noStrike" kern="1200" cap="none" spc="0" normalizeH="0" baseline="0" noProof="0" dirty="0">
              <a:ln>
                <a:noFill/>
              </a:ln>
              <a:solidFill>
                <a:srgbClr val="000000"/>
              </a:solidFill>
              <a:effectLst/>
              <a:uLnTx/>
              <a:uFillTx/>
              <a:ea typeface="宋体" panose="02010600030101010101" pitchFamily="2" charset="-122"/>
              <a:sym typeface="Arial" panose="020B0604020202020204" pitchFamily="34" charset="0"/>
            </a:endParaRPr>
          </a:p>
        </p:txBody>
      </p:sp>
      <p:sp>
        <p:nvSpPr>
          <p:cNvPr id="120" name="矩形 119">
            <a:extLst>
              <a:ext uri="{FF2B5EF4-FFF2-40B4-BE49-F238E27FC236}">
                <a16:creationId xmlns:a16="http://schemas.microsoft.com/office/drawing/2014/main" id="{F3F52479-3197-27F7-0FE9-594CCAAC8224}"/>
              </a:ext>
            </a:extLst>
          </p:cNvPr>
          <p:cNvSpPr/>
          <p:nvPr>
            <p:custDataLst>
              <p:tags r:id="rId25"/>
            </p:custDataLst>
          </p:nvPr>
        </p:nvSpPr>
        <p:spPr bwMode="auto">
          <a:xfrm>
            <a:off x="392387" y="1673717"/>
            <a:ext cx="1011238" cy="184148"/>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6325C"/>
                </a:solidFill>
                <a:effectLst/>
                <a:uLnTx/>
                <a:uFillTx/>
                <a:latin typeface="Arial"/>
                <a:ea typeface="宋体" panose="02010600030101010101" pitchFamily="2" charset="-122"/>
                <a:cs typeface="Arial"/>
                <a:sym typeface="Arial"/>
              </a:rPr>
              <a:t>RMB Billion</a:t>
            </a:r>
          </a:p>
        </p:txBody>
      </p:sp>
      <p:sp>
        <p:nvSpPr>
          <p:cNvPr id="4" name="Rectangle 2">
            <a:extLst>
              <a:ext uri="{FF2B5EF4-FFF2-40B4-BE49-F238E27FC236}">
                <a16:creationId xmlns:a16="http://schemas.microsoft.com/office/drawing/2014/main" id="{B3ADDF86-B015-97B8-7699-2C2F98856205}"/>
              </a:ext>
            </a:extLst>
          </p:cNvPr>
          <p:cNvSpPr txBox="1">
            <a:spLocks noChangeArrowheads="1"/>
          </p:cNvSpPr>
          <p:nvPr>
            <p:custDataLst>
              <p:tags r:id="rId26"/>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Overview of China’s Macro Economy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Home Appliance Market Size</a:t>
            </a:r>
          </a:p>
        </p:txBody>
      </p:sp>
    </p:spTree>
    <p:extLst>
      <p:ext uri="{BB962C8B-B14F-4D97-AF65-F5344CB8AC3E}">
        <p14:creationId xmlns:p14="http://schemas.microsoft.com/office/powerpoint/2010/main" val="2156436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2"/>
          <p:cNvSpPr txBox="1">
            <a:spLocks noChangeArrowheads="1"/>
          </p:cNvSpPr>
          <p:nvPr/>
        </p:nvSpPr>
        <p:spPr bwMode="auto">
          <a:xfrm>
            <a:off x="216000" y="50400"/>
            <a:ext cx="8229600" cy="838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GB" altLang="zh-CN" sz="2000" b="1" i="0" u="none" strike="noStrike" kern="0" cap="none" spc="0" normalizeH="0" baseline="0" noProof="0">
                <a:ln>
                  <a:noFill/>
                </a:ln>
                <a:solidFill>
                  <a:srgbClr val="FFFFFF"/>
                </a:solidFill>
                <a:effectLst/>
                <a:uLnTx/>
                <a:uFillTx/>
                <a:latin typeface="Arial" pitchFamily="34" charset="0"/>
                <a:ea typeface="宋体" panose="02010600030101010101" pitchFamily="2" charset="-122"/>
                <a:cs typeface="Arial" pitchFamily="34" charset="0"/>
              </a:rPr>
              <a:t>Project Scope</a:t>
            </a:r>
            <a:endParaRPr kumimoji="0" lang="en-GB" altLang="zh-CN" sz="2000" b="1" i="0" u="none" strike="noStrike" kern="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sp>
        <p:nvSpPr>
          <p:cNvPr id="21" name="AutoShape 6"/>
          <p:cNvSpPr>
            <a:spLocks noChangeArrowheads="1"/>
          </p:cNvSpPr>
          <p:nvPr/>
        </p:nvSpPr>
        <p:spPr bwMode="auto">
          <a:xfrm>
            <a:off x="396416" y="1772816"/>
            <a:ext cx="1476000" cy="986938"/>
          </a:xfrm>
          <a:prstGeom prst="homePlate">
            <a:avLst>
              <a:gd name="adj" fmla="val 14446"/>
            </a:avLst>
          </a:prstGeom>
          <a:solidFill>
            <a:schemeClr val="accent2"/>
          </a:solidFill>
          <a:ln w="6350">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0" i="0" u="none" strike="noStrike" kern="1200" cap="none" spc="0" normalizeH="0" baseline="0" noProof="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22" name="Text Box 7"/>
          <p:cNvSpPr txBox="1">
            <a:spLocks noChangeArrowheads="1"/>
          </p:cNvSpPr>
          <p:nvPr/>
        </p:nvSpPr>
        <p:spPr bwMode="auto">
          <a:xfrm>
            <a:off x="539672" y="2066230"/>
            <a:ext cx="1080000" cy="400110"/>
          </a:xfrm>
          <a:prstGeom prst="rect">
            <a:avLst/>
          </a:prstGeom>
          <a:noFill/>
          <a:ln w="6350">
            <a:noFill/>
            <a:miter lim="800000"/>
            <a:headEnd/>
            <a:tailEnd/>
          </a:ln>
        </p:spPr>
        <p:txBody>
          <a:bodyPr lIns="0" tIns="0" rIns="0" bIns="0"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zh-CN" sz="1300" b="1" i="0" u="none" strike="noStrike" kern="1200" cap="none" spc="0" normalizeH="0" baseline="0" noProof="0">
                <a:ln>
                  <a:noFill/>
                </a:ln>
                <a:solidFill>
                  <a:srgbClr val="FFFFFF"/>
                </a:solidFill>
                <a:effectLst/>
                <a:uLnTx/>
                <a:uFillTx/>
                <a:latin typeface="Arial" pitchFamily="34" charset="0"/>
                <a:ea typeface="宋体" panose="02010600030101010101" pitchFamily="2" charset="-122"/>
                <a:cs typeface="Arial" pitchFamily="34" charset="0"/>
              </a:rPr>
              <a:t>Research Period</a:t>
            </a:r>
            <a:endParaRPr kumimoji="0" lang="en-GB" altLang="zh-CN" sz="13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sp>
        <p:nvSpPr>
          <p:cNvPr id="23" name="Rectangle 9"/>
          <p:cNvSpPr>
            <a:spLocks noChangeArrowheads="1"/>
          </p:cNvSpPr>
          <p:nvPr/>
        </p:nvSpPr>
        <p:spPr bwMode="auto">
          <a:xfrm>
            <a:off x="2190824" y="1795387"/>
            <a:ext cx="4100536" cy="941796"/>
          </a:xfrm>
          <a:prstGeom prst="rect">
            <a:avLst/>
          </a:prstGeom>
          <a:noFill/>
          <a:ln w="6350">
            <a:noFill/>
            <a:miter lim="800000"/>
            <a:headEnd/>
            <a:tailEnd/>
          </a:ln>
        </p:spPr>
        <p:txBody>
          <a:bodyPr wrap="square" lIns="0" tIns="0" rIns="0" bIns="0" anchor="ctr">
            <a:spAutoFit/>
          </a:bodyPr>
          <a:lstStyle/>
          <a:p>
            <a:pPr marL="190500" marR="0" lvl="1" indent="-188913" algn="l" defTabSz="330200" rtl="0" eaLnBrk="1" fontAlgn="auto" latinLnBrk="0" hangingPunct="1">
              <a:lnSpc>
                <a:spcPct val="150000"/>
              </a:lnSpc>
              <a:spcBef>
                <a:spcPct val="30000"/>
              </a:spcBef>
              <a:spcAft>
                <a:spcPts val="0"/>
              </a:spcAft>
              <a:buClrTx/>
              <a:buSzPct val="75000"/>
              <a:buFontTx/>
              <a:buChar char="•"/>
              <a:tabLst>
                <a:tab pos="8521700" algn="r"/>
              </a:tabLst>
              <a:defRPr/>
            </a:pPr>
            <a:r>
              <a:rPr kumimoji="0" lang="en-GB"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Historical Year: 2018-2022</a:t>
            </a:r>
          </a:p>
          <a:p>
            <a:pPr marL="190500" marR="0" lvl="1" indent="-188913" algn="l" defTabSz="330200" rtl="0" eaLnBrk="1" fontAlgn="auto" latinLnBrk="0" hangingPunct="1">
              <a:lnSpc>
                <a:spcPct val="150000"/>
              </a:lnSpc>
              <a:spcBef>
                <a:spcPct val="30000"/>
              </a:spcBef>
              <a:spcAft>
                <a:spcPts val="0"/>
              </a:spcAft>
              <a:buClrTx/>
              <a:buSzPct val="75000"/>
              <a:buFontTx/>
              <a:buChar char="•"/>
              <a:tabLst>
                <a:tab pos="8521700" algn="r"/>
              </a:tabLst>
              <a:defRPr/>
            </a:pPr>
            <a:r>
              <a:rPr kumimoji="0" lang="en-GB"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Base Year: 2023</a:t>
            </a:r>
          </a:p>
          <a:p>
            <a:pPr marL="190500" marR="0" lvl="1" indent="-188913" algn="l" defTabSz="330200" rtl="0" eaLnBrk="1" fontAlgn="auto" latinLnBrk="0" hangingPunct="1">
              <a:lnSpc>
                <a:spcPct val="150000"/>
              </a:lnSpc>
              <a:spcBef>
                <a:spcPct val="30000"/>
              </a:spcBef>
              <a:spcAft>
                <a:spcPts val="0"/>
              </a:spcAft>
              <a:buClrTx/>
              <a:buSzPct val="75000"/>
              <a:buFontTx/>
              <a:buChar char="•"/>
              <a:tabLst>
                <a:tab pos="8521700" algn="r"/>
              </a:tabLst>
              <a:defRPr/>
            </a:pPr>
            <a:r>
              <a:rPr kumimoji="0" lang="en-GB"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Forecast Year: 2024E-2028E</a:t>
            </a:r>
          </a:p>
        </p:txBody>
      </p:sp>
      <p:sp>
        <p:nvSpPr>
          <p:cNvPr id="24" name="AutoShape 10"/>
          <p:cNvSpPr>
            <a:spLocks noChangeArrowheads="1"/>
          </p:cNvSpPr>
          <p:nvPr/>
        </p:nvSpPr>
        <p:spPr bwMode="auto">
          <a:xfrm>
            <a:off x="396416" y="3068960"/>
            <a:ext cx="1476000" cy="1058620"/>
          </a:xfrm>
          <a:prstGeom prst="homePlate">
            <a:avLst>
              <a:gd name="adj" fmla="val 17872"/>
            </a:avLst>
          </a:prstGeom>
          <a:solidFill>
            <a:schemeClr val="accent2"/>
          </a:solidFill>
          <a:ln w="6350">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0" i="0" u="none" strike="noStrike" kern="1200" cap="none" spc="0" normalizeH="0" baseline="0" noProof="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25" name="Text Box 11"/>
          <p:cNvSpPr txBox="1">
            <a:spLocks noChangeArrowheads="1"/>
          </p:cNvSpPr>
          <p:nvPr/>
        </p:nvSpPr>
        <p:spPr bwMode="auto">
          <a:xfrm>
            <a:off x="539672" y="3386397"/>
            <a:ext cx="1080000" cy="400110"/>
          </a:xfrm>
          <a:prstGeom prst="rect">
            <a:avLst/>
          </a:prstGeom>
          <a:noFill/>
          <a:ln w="6350">
            <a:noFill/>
            <a:miter lim="800000"/>
            <a:headEnd/>
            <a:tailEnd/>
          </a:ln>
        </p:spPr>
        <p:txBody>
          <a:bodyPr lIns="0" tIns="0" rIns="0" bIns="0"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zh-CN" sz="1300" b="1" i="0" u="none" strike="noStrike" kern="1200" cap="none" spc="0" normalizeH="0" baseline="0" noProof="0">
                <a:ln>
                  <a:noFill/>
                </a:ln>
                <a:solidFill>
                  <a:srgbClr val="FFFFFF"/>
                </a:solidFill>
                <a:effectLst/>
                <a:uLnTx/>
                <a:uFillTx/>
                <a:latin typeface="Arial" pitchFamily="34" charset="0"/>
                <a:ea typeface="宋体" panose="02010600030101010101" pitchFamily="2" charset="-122"/>
                <a:cs typeface="Arial" pitchFamily="34" charset="0"/>
              </a:rPr>
              <a:t>Geographic Scope</a:t>
            </a:r>
            <a:endParaRPr kumimoji="0" lang="en-GB" altLang="zh-CN" sz="1300" b="1" i="0" u="none" strike="noStrike" kern="1200" cap="none" spc="0" normalizeH="0" baseline="3000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sp>
        <p:nvSpPr>
          <p:cNvPr id="26" name="Rectangle 13"/>
          <p:cNvSpPr>
            <a:spLocks noChangeArrowheads="1"/>
          </p:cNvSpPr>
          <p:nvPr/>
        </p:nvSpPr>
        <p:spPr bwMode="auto">
          <a:xfrm>
            <a:off x="2190824" y="3465040"/>
            <a:ext cx="5943600" cy="242823"/>
          </a:xfrm>
          <a:prstGeom prst="rect">
            <a:avLst/>
          </a:prstGeom>
          <a:noFill/>
          <a:ln w="6350">
            <a:noFill/>
            <a:miter lim="800000"/>
            <a:headEnd/>
            <a:tailEnd/>
          </a:ln>
        </p:spPr>
        <p:txBody>
          <a:bodyPr lIns="0" tIns="0" rIns="0" bIns="0" anchor="ctr">
            <a:spAutoFit/>
          </a:bodyPr>
          <a:lstStyle/>
          <a:p>
            <a:pPr marL="190500" marR="0" lvl="1" indent="-188913" algn="l" defTabSz="330200" rtl="0" eaLnBrk="1" fontAlgn="auto" latinLnBrk="0" hangingPunct="1">
              <a:lnSpc>
                <a:spcPct val="150000"/>
              </a:lnSpc>
              <a:spcBef>
                <a:spcPct val="18000"/>
              </a:spcBef>
              <a:spcAft>
                <a:spcPct val="18000"/>
              </a:spcAft>
              <a:buClrTx/>
              <a:buSzPct val="75000"/>
              <a:buFontTx/>
              <a:buChar char="•"/>
              <a:tabLst>
                <a:tab pos="8521700" algn="r"/>
              </a:tabLst>
              <a:defRPr/>
            </a:pPr>
            <a:r>
              <a:rPr kumimoji="0" lang="en-GB"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China (Refers to, if not </a:t>
            </a: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specified, Mainland China)</a:t>
            </a:r>
          </a:p>
        </p:txBody>
      </p:sp>
      <p:sp>
        <p:nvSpPr>
          <p:cNvPr id="27" name="AutoShape 14"/>
          <p:cNvSpPr>
            <a:spLocks noChangeArrowheads="1"/>
          </p:cNvSpPr>
          <p:nvPr/>
        </p:nvSpPr>
        <p:spPr bwMode="auto">
          <a:xfrm>
            <a:off x="396416" y="4437112"/>
            <a:ext cx="1476000" cy="1512168"/>
          </a:xfrm>
          <a:prstGeom prst="homePlate">
            <a:avLst>
              <a:gd name="adj" fmla="val 8839"/>
            </a:avLst>
          </a:prstGeom>
          <a:solidFill>
            <a:schemeClr val="accent2"/>
          </a:solidFill>
          <a:ln w="6350">
            <a:noFill/>
            <a:miter lim="800000"/>
            <a:headEnd/>
            <a:tailEnd/>
          </a:ln>
          <a:effectLst>
            <a:outerShdw blurRad="50800" dist="38100" algn="l" rotWithShape="0">
              <a:prstClr val="black">
                <a:alpha val="40000"/>
              </a:prstClr>
            </a:outerShdw>
          </a:effectLst>
          <a:scene3d>
            <a:camera prst="orthographicFront"/>
            <a:lightRig rig="threePt" dir="t"/>
          </a:scene3d>
          <a:sp3d>
            <a:bevelT/>
          </a:sp3d>
        </p:spPr>
        <p:txBody>
          <a:bodyPr wrap="square" lIns="0" tIns="0" rIns="0" bIns="0" anchor="ctr">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altLang="zh-CN" sz="1600" b="0" i="0" u="none" strike="noStrike" kern="1200" cap="none" spc="0" normalizeH="0" baseline="0" noProof="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28" name="Text Box 15"/>
          <p:cNvSpPr txBox="1">
            <a:spLocks noChangeArrowheads="1"/>
          </p:cNvSpPr>
          <p:nvPr/>
        </p:nvSpPr>
        <p:spPr bwMode="auto">
          <a:xfrm>
            <a:off x="539672" y="5093168"/>
            <a:ext cx="1080000" cy="200055"/>
          </a:xfrm>
          <a:prstGeom prst="rect">
            <a:avLst/>
          </a:prstGeom>
          <a:noFill/>
          <a:ln w="6350">
            <a:noFill/>
            <a:miter lim="800000"/>
            <a:headEnd/>
            <a:tailEnd/>
          </a:ln>
        </p:spPr>
        <p:txBody>
          <a:bodyPr wrap="square" lIns="0" tIns="0" rIns="0" bIns="0" anchor="ctr">
            <a:spAutoFit/>
          </a:bodyPr>
          <a:lstStyle/>
          <a:p>
            <a:pPr marL="0" marR="0" lvl="0" indent="0" algn="ctr" defTabSz="914400" rtl="0" eaLnBrk="0" fontAlgn="auto" latinLnBrk="0" hangingPunct="0">
              <a:lnSpc>
                <a:spcPct val="100000"/>
              </a:lnSpc>
              <a:spcBef>
                <a:spcPts val="0"/>
              </a:spcBef>
              <a:spcAft>
                <a:spcPts val="0"/>
              </a:spcAft>
              <a:buClrTx/>
              <a:buSzTx/>
              <a:buFontTx/>
              <a:buNone/>
              <a:tabLst/>
              <a:defRPr/>
            </a:pPr>
            <a:r>
              <a:rPr kumimoji="0" lang="en-GB" altLang="zh-CN" sz="1300" b="1" i="0" u="none" strike="noStrike" kern="1200" cap="none" spc="0" normalizeH="0" baseline="0" noProof="0">
                <a:ln>
                  <a:noFill/>
                </a:ln>
                <a:solidFill>
                  <a:srgbClr val="FFFFFF"/>
                </a:solidFill>
                <a:effectLst/>
                <a:uLnTx/>
                <a:uFillTx/>
                <a:latin typeface="Arial" pitchFamily="34" charset="0"/>
                <a:ea typeface="宋体" panose="02010600030101010101" pitchFamily="2" charset="-122"/>
                <a:cs typeface="Arial" pitchFamily="34" charset="0"/>
              </a:rPr>
              <a:t>Target Market </a:t>
            </a:r>
            <a:endParaRPr kumimoji="0" lang="en-GB" altLang="zh-CN" sz="13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sp>
        <p:nvSpPr>
          <p:cNvPr id="29" name="Rectangle 17"/>
          <p:cNvSpPr>
            <a:spLocks noChangeArrowheads="1"/>
          </p:cNvSpPr>
          <p:nvPr/>
        </p:nvSpPr>
        <p:spPr bwMode="auto">
          <a:xfrm>
            <a:off x="2167822" y="5046825"/>
            <a:ext cx="6197600" cy="242823"/>
          </a:xfrm>
          <a:prstGeom prst="rect">
            <a:avLst/>
          </a:prstGeom>
          <a:noFill/>
          <a:ln w="6350">
            <a:noFill/>
            <a:miter lim="800000"/>
            <a:headEnd/>
            <a:tailEnd/>
          </a:ln>
        </p:spPr>
        <p:txBody>
          <a:bodyPr lIns="0" tIns="0" rIns="0" bIns="0" anchor="ctr">
            <a:spAutoFit/>
          </a:bodyPr>
          <a:lstStyle/>
          <a:p>
            <a:pPr marL="190500" marR="0" lvl="1" indent="-188913" algn="l" defTabSz="330200" rtl="0" eaLnBrk="1" fontAlgn="auto" latinLnBrk="0" hangingPunct="1">
              <a:lnSpc>
                <a:spcPct val="150000"/>
              </a:lnSpc>
              <a:spcBef>
                <a:spcPct val="30000"/>
              </a:spcBef>
              <a:spcAft>
                <a:spcPts val="0"/>
              </a:spcAft>
              <a:buClrTx/>
              <a:buSzPct val="75000"/>
              <a:buFontTx/>
              <a:buChar char="•"/>
              <a:tabLst>
                <a:tab pos="8521700" algn="r"/>
              </a:tabLst>
              <a:defRPr/>
            </a:pP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Functional Coating Composite Materials Industry Analysis</a:t>
            </a:r>
          </a:p>
        </p:txBody>
      </p:sp>
      <p:cxnSp>
        <p:nvCxnSpPr>
          <p:cNvPr id="33" name="直接连接符 32"/>
          <p:cNvCxnSpPr/>
          <p:nvPr/>
        </p:nvCxnSpPr>
        <p:spPr>
          <a:xfrm>
            <a:off x="432344" y="2923356"/>
            <a:ext cx="8316000" cy="1588"/>
          </a:xfrm>
          <a:prstGeom prst="line">
            <a:avLst/>
          </a:prstGeom>
          <a:noFill/>
          <a:ln w="12700" cap="flat" cmpd="sng" algn="ctr">
            <a:solidFill>
              <a:srgbClr val="FFFFFF">
                <a:lumMod val="50000"/>
              </a:srgbClr>
            </a:solidFill>
            <a:prstDash val="dash"/>
          </a:ln>
          <a:effectLst/>
        </p:spPr>
      </p:cxnSp>
      <p:cxnSp>
        <p:nvCxnSpPr>
          <p:cNvPr id="34" name="直接连接符 33"/>
          <p:cNvCxnSpPr/>
          <p:nvPr/>
        </p:nvCxnSpPr>
        <p:spPr>
          <a:xfrm>
            <a:off x="432344" y="4291508"/>
            <a:ext cx="8316000" cy="1588"/>
          </a:xfrm>
          <a:prstGeom prst="line">
            <a:avLst/>
          </a:prstGeom>
          <a:noFill/>
          <a:ln w="12700" cap="flat" cmpd="sng" algn="ctr">
            <a:solidFill>
              <a:srgbClr val="FFFFFF">
                <a:lumMod val="50000"/>
              </a:srgbClr>
            </a:solidFill>
            <a:prstDash val="dash"/>
          </a:ln>
          <a:effectLst/>
        </p:spPr>
      </p:cxnSp>
      <p:cxnSp>
        <p:nvCxnSpPr>
          <p:cNvPr id="36" name="直接连接符 35"/>
          <p:cNvCxnSpPr/>
          <p:nvPr/>
        </p:nvCxnSpPr>
        <p:spPr>
          <a:xfrm>
            <a:off x="432344" y="6089660"/>
            <a:ext cx="8316000" cy="1588"/>
          </a:xfrm>
          <a:prstGeom prst="line">
            <a:avLst/>
          </a:prstGeom>
          <a:noFill/>
          <a:ln w="12700" cap="flat" cmpd="sng" algn="ctr">
            <a:solidFill>
              <a:srgbClr val="FFFFFF">
                <a:lumMod val="50000"/>
              </a:srgbClr>
            </a:solidFill>
            <a:prstDash val="dash"/>
          </a:ln>
          <a:effectLst/>
        </p:spPr>
      </p:cxnSp>
      <p:sp>
        <p:nvSpPr>
          <p:cNvPr id="2" name="TextBox 1"/>
          <p:cNvSpPr txBox="1"/>
          <p:nvPr/>
        </p:nvSpPr>
        <p:spPr>
          <a:xfrm>
            <a:off x="396416" y="1177007"/>
            <a:ext cx="3647152" cy="29238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0" lang="en-GB" altLang="zh-CN" sz="1300" b="1" i="0" u="none" strike="noStrike" kern="1200" cap="none" spc="0" normalizeH="0" baseline="0" noProof="0">
                <a:ln>
                  <a:noFill/>
                </a:ln>
                <a:solidFill>
                  <a:srgbClr val="214D79"/>
                </a:solidFill>
                <a:effectLst/>
                <a:uLnTx/>
                <a:uFillTx/>
                <a:latin typeface="Arial" pitchFamily="34" charset="0"/>
                <a:ea typeface="宋体" panose="02010600030101010101" pitchFamily="2" charset="-122"/>
                <a:cs typeface="Arial" pitchFamily="34" charset="0"/>
              </a:rPr>
              <a:t>The project scope is defined as follows:</a:t>
            </a:r>
            <a:endParaRPr kumimoji="0" lang="en-GB" altLang="zh-CN" sz="1300" b="1"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cxnSp>
        <p:nvCxnSpPr>
          <p:cNvPr id="38" name="直接连接符 37"/>
          <p:cNvCxnSpPr/>
          <p:nvPr/>
        </p:nvCxnSpPr>
        <p:spPr>
          <a:xfrm>
            <a:off x="432344" y="1628800"/>
            <a:ext cx="8316000" cy="0"/>
          </a:xfrm>
          <a:prstGeom prst="line">
            <a:avLst/>
          </a:prstGeom>
          <a:noFill/>
          <a:ln w="12700" cap="flat" cmpd="sng" algn="ctr">
            <a:solidFill>
              <a:srgbClr val="FFFFFF">
                <a:lumMod val="50000"/>
              </a:srgbClr>
            </a:solidFill>
            <a:prstDash val="dash"/>
          </a:ln>
          <a:effectLst/>
        </p:spPr>
      </p:cxnSp>
      <p:cxnSp>
        <p:nvCxnSpPr>
          <p:cNvPr id="42" name="直接连接符 41"/>
          <p:cNvCxnSpPr/>
          <p:nvPr/>
        </p:nvCxnSpPr>
        <p:spPr>
          <a:xfrm flipV="1">
            <a:off x="2046808" y="1617272"/>
            <a:ext cx="0" cy="4473976"/>
          </a:xfrm>
          <a:prstGeom prst="line">
            <a:avLst/>
          </a:prstGeom>
          <a:noFill/>
          <a:ln w="12700" cap="flat" cmpd="sng" algn="ctr">
            <a:solidFill>
              <a:srgbClr val="FFFFFF">
                <a:lumMod val="50000"/>
              </a:srgbClr>
            </a:solidFill>
            <a:prstDash val="dash"/>
          </a:ln>
          <a:effectLst/>
        </p:spPr>
      </p:cxnSp>
      <p:sp>
        <p:nvSpPr>
          <p:cNvPr id="4" name="标题 3"/>
          <p:cNvSpPr>
            <a:spLocks noGrp="1"/>
          </p:cNvSpPr>
          <p:nvPr>
            <p:ph type="title" idx="4294967295"/>
          </p:nvPr>
        </p:nvSpPr>
        <p:spPr/>
        <p:txBody>
          <a:bodyPr/>
          <a:lstStyle/>
          <a:p>
            <a:r>
              <a:rPr lang="zh-CN" altLang="en-US" sz="2000" dirty="0"/>
              <a:t>S</a:t>
            </a:r>
            <a:r>
              <a:rPr lang="en-US" altLang="zh-CN" sz="2000" dirty="0"/>
              <a:t>cope</a:t>
            </a:r>
            <a:endParaRPr lang="zh-CN" altLang="en-US" sz="2000" dirty="0"/>
          </a:p>
        </p:txBody>
      </p:sp>
      <p:sp>
        <p:nvSpPr>
          <p:cNvPr id="19" name="灯片编号占位符 2">
            <a:extLst>
              <a:ext uri="{FF2B5EF4-FFF2-40B4-BE49-F238E27FC236}">
                <a16:creationId xmlns:a16="http://schemas.microsoft.com/office/drawing/2014/main" id="{1637481B-E715-431F-9EE2-028A03E8A997}"/>
              </a:ext>
            </a:extLst>
          </p:cNvPr>
          <p:cNvSpPr txBox="1">
            <a:spLocks/>
          </p:cNvSpPr>
          <p:nvPr>
            <p:custDataLst>
              <p:tags r:id="rId1"/>
            </p:custDataLst>
          </p:nvPr>
        </p:nvSpPr>
        <p:spPr>
          <a:xfrm>
            <a:off x="381000" y="6416675"/>
            <a:ext cx="2209800" cy="441325"/>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Tree>
    <p:extLst>
      <p:ext uri="{BB962C8B-B14F-4D97-AF65-F5344CB8AC3E}">
        <p14:creationId xmlns:p14="http://schemas.microsoft.com/office/powerpoint/2010/main" val="939298844"/>
      </p:ext>
    </p:extLst>
  </p:cSld>
  <p:clrMapOvr>
    <a:masterClrMapping/>
  </p:clrMapOvr>
  <p:transition advClick="0"/>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04" imgH="405" progId="TCLayout.ActiveDocument.1">
                  <p:embed/>
                </p:oleObj>
              </mc:Choice>
              <mc:Fallback>
                <p:oleObj name="think-cell 幻灯片" r:id="rId7"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20</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Definition and Classification</a:t>
            </a:r>
          </a:p>
        </p:txBody>
      </p:sp>
      <p:sp>
        <p:nvSpPr>
          <p:cNvPr id="16" name="TextBox 40">
            <a:extLst>
              <a:ext uri="{FF2B5EF4-FFF2-40B4-BE49-F238E27FC236}">
                <a16:creationId xmlns:a16="http://schemas.microsoft.com/office/drawing/2014/main" id="{BF962418-FF21-DFBA-EE3D-C83E6A5183C8}"/>
              </a:ext>
            </a:extLst>
          </p:cNvPr>
          <p:cNvSpPr txBox="1"/>
          <p:nvPr>
            <p:custDataLst>
              <p:tags r:id="rId3"/>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4" name="矩形 3">
            <a:extLst>
              <a:ext uri="{FF2B5EF4-FFF2-40B4-BE49-F238E27FC236}">
                <a16:creationId xmlns:a16="http://schemas.microsoft.com/office/drawing/2014/main" id="{A6B82C96-7322-A1E7-CB8D-C96F95B2E720}"/>
              </a:ext>
            </a:extLst>
          </p:cNvPr>
          <p:cNvSpPr/>
          <p:nvPr>
            <p:custDataLst>
              <p:tags r:id="rId4"/>
            </p:custDataLst>
          </p:nvPr>
        </p:nvSpPr>
        <p:spPr>
          <a:xfrm>
            <a:off x="395537" y="1167135"/>
            <a:ext cx="8463124" cy="1277273"/>
          </a:xfrm>
          <a:prstGeom prst="rect">
            <a:avLst/>
          </a:prstGeom>
          <a:solidFill>
            <a:schemeClr val="accent1">
              <a:lumMod val="20000"/>
              <a:lumOff val="80000"/>
            </a:schemeClr>
          </a:solidFill>
        </p:spPr>
        <p:txBody>
          <a:bodyPr wrap="square">
            <a:spAutoFit/>
          </a:bodyPr>
          <a:lstStyle/>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zh-CN" sz="11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Functional coating composite material is a material that is transformed and compounded from one or more materials through precision coating, printing, vacuum sputtering and sintering. It is one of the new material industry segments with various new features such as electrical conductivity, thermal conductivity, insulation, flame retardant, light blocking, acid and alkali resistance, anti-blue light, anti-fingerprint, anti-glare, anti-scratch, anti-static, anti-oil and so on, which are widely used in a variety of industrial systems, including aerospace and civil fields.</a:t>
            </a:r>
          </a:p>
          <a:p>
            <a:pPr marL="171450" marR="0" lvl="0" indent="-171450" algn="just" defTabSz="914400" rtl="0" eaLnBrk="1" fontAlgn="base" latinLnBrk="0" hangingPunct="1">
              <a:lnSpc>
                <a:spcPct val="100000"/>
              </a:lnSpc>
              <a:spcBef>
                <a:spcPct val="0"/>
              </a:spcBef>
              <a:spcAft>
                <a:spcPct val="0"/>
              </a:spcAft>
              <a:buClrTx/>
              <a:buSzTx/>
              <a:buFont typeface="Wingdings" panose="05000000000000000000" pitchFamily="2" charset="2"/>
              <a:buChar char="Ø"/>
              <a:tabLst/>
              <a:defRPr/>
            </a:pPr>
            <a:r>
              <a:rPr kumimoji="0" lang="en-US" altLang="zh-CN" sz="11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According to product types and downstream application scenarios, functional coating composite materials can be mainly divided into MLCC release film, automotive film, photovoltaic reflective film, building window film, aluminum battery film and so on.</a:t>
            </a:r>
          </a:p>
        </p:txBody>
      </p:sp>
      <p:cxnSp>
        <p:nvCxnSpPr>
          <p:cNvPr id="5" name="直接箭头连接符 4">
            <a:extLst>
              <a:ext uri="{FF2B5EF4-FFF2-40B4-BE49-F238E27FC236}">
                <a16:creationId xmlns:a16="http://schemas.microsoft.com/office/drawing/2014/main" id="{978FE54E-3369-3BE0-1528-A24282097231}"/>
              </a:ext>
            </a:extLst>
          </p:cNvPr>
          <p:cNvCxnSpPr>
            <a:cxnSpLocks/>
          </p:cNvCxnSpPr>
          <p:nvPr/>
        </p:nvCxnSpPr>
        <p:spPr>
          <a:xfrm>
            <a:off x="5097677" y="2907177"/>
            <a:ext cx="216000" cy="0"/>
          </a:xfrm>
          <a:prstGeom prst="straightConnector1">
            <a:avLst/>
          </a:prstGeom>
          <a:ln>
            <a:solidFill>
              <a:srgbClr val="094783"/>
            </a:solidFill>
            <a:tailEnd type="triangle"/>
          </a:ln>
        </p:spPr>
        <p:style>
          <a:lnRef idx="1">
            <a:schemeClr val="accent1"/>
          </a:lnRef>
          <a:fillRef idx="0">
            <a:schemeClr val="accent1"/>
          </a:fillRef>
          <a:effectRef idx="0">
            <a:schemeClr val="accent1"/>
          </a:effectRef>
          <a:fontRef idx="minor">
            <a:schemeClr val="tx1"/>
          </a:fontRef>
        </p:style>
      </p:cxnSp>
      <p:sp>
        <p:nvSpPr>
          <p:cNvPr id="6" name="矩形 5">
            <a:extLst>
              <a:ext uri="{FF2B5EF4-FFF2-40B4-BE49-F238E27FC236}">
                <a16:creationId xmlns:a16="http://schemas.microsoft.com/office/drawing/2014/main" id="{C2E4A9BD-62E4-F968-8333-D5E27FA31D85}"/>
              </a:ext>
            </a:extLst>
          </p:cNvPr>
          <p:cNvSpPr/>
          <p:nvPr/>
        </p:nvSpPr>
        <p:spPr>
          <a:xfrm>
            <a:off x="3718267" y="3991764"/>
            <a:ext cx="1193255" cy="768118"/>
          </a:xfrm>
          <a:prstGeom prst="rect">
            <a:avLst/>
          </a:prstGeom>
          <a:solidFill>
            <a:srgbClr val="0947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Functional Coating </a:t>
            </a:r>
            <a:r>
              <a:rPr lang="en-US" altLang="zh-CN" sz="1100" b="1" dirty="0">
                <a:solidFill>
                  <a:srgbClr val="FFFFFF"/>
                </a:solidFill>
                <a:latin typeface="Arial" panose="020B0604020202020204" pitchFamily="34" charset="0"/>
                <a:ea typeface="楷体" pitchFamily="49" charset="-122"/>
                <a:cs typeface="Arial" panose="020B0604020202020204" pitchFamily="34" charset="0"/>
              </a:rPr>
              <a:t>C</a:t>
            </a:r>
            <a:r>
              <a:rPr kumimoji="0" lang="en-US" altLang="zh-CN" sz="1100" b="1" i="0" u="none" strike="noStrike" kern="1200" cap="none" spc="0" normalizeH="0" baseline="0" noProof="0" dirty="0" err="1">
                <a:ln>
                  <a:noFill/>
                </a:ln>
                <a:solidFill>
                  <a:srgbClr val="FFFFFF"/>
                </a:solidFill>
                <a:effectLst/>
                <a:uLnTx/>
                <a:uFillTx/>
                <a:latin typeface="Arial" panose="020B0604020202020204" pitchFamily="34" charset="0"/>
                <a:ea typeface="楷体" pitchFamily="49" charset="-122"/>
                <a:cs typeface="Arial" panose="020B0604020202020204" pitchFamily="34" charset="0"/>
              </a:rPr>
              <a:t>omposite</a:t>
            </a:r>
            <a:r>
              <a:rPr kumimoji="0" lang="en-US" altLang="zh-CN" sz="110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 Material </a:t>
            </a:r>
            <a:endParaRPr kumimoji="0" lang="zh-CN" altLang="en-US" sz="110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endParaRPr>
          </a:p>
        </p:txBody>
      </p:sp>
      <p:cxnSp>
        <p:nvCxnSpPr>
          <p:cNvPr id="7" name="直接连接符 6">
            <a:extLst>
              <a:ext uri="{FF2B5EF4-FFF2-40B4-BE49-F238E27FC236}">
                <a16:creationId xmlns:a16="http://schemas.microsoft.com/office/drawing/2014/main" id="{97EDE08D-008E-7C57-1CAF-13B883EA7DC7}"/>
              </a:ext>
            </a:extLst>
          </p:cNvPr>
          <p:cNvCxnSpPr>
            <a:cxnSpLocks/>
          </p:cNvCxnSpPr>
          <p:nvPr/>
        </p:nvCxnSpPr>
        <p:spPr>
          <a:xfrm>
            <a:off x="5094599" y="2907177"/>
            <a:ext cx="0" cy="2937293"/>
          </a:xfrm>
          <a:prstGeom prst="line">
            <a:avLst/>
          </a:prstGeom>
          <a:ln>
            <a:solidFill>
              <a:srgbClr val="094783"/>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8" name="直接连接符 7">
            <a:extLst>
              <a:ext uri="{FF2B5EF4-FFF2-40B4-BE49-F238E27FC236}">
                <a16:creationId xmlns:a16="http://schemas.microsoft.com/office/drawing/2014/main" id="{69B289D3-6806-DB27-4D24-94907A469D8F}"/>
              </a:ext>
            </a:extLst>
          </p:cNvPr>
          <p:cNvCxnSpPr>
            <a:cxnSpLocks/>
          </p:cNvCxnSpPr>
          <p:nvPr/>
        </p:nvCxnSpPr>
        <p:spPr>
          <a:xfrm>
            <a:off x="4914599" y="4375823"/>
            <a:ext cx="180000" cy="0"/>
          </a:xfrm>
          <a:prstGeom prst="line">
            <a:avLst/>
          </a:prstGeom>
          <a:ln>
            <a:solidFill>
              <a:srgbClr val="094783"/>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箭头连接符 8">
            <a:extLst>
              <a:ext uri="{FF2B5EF4-FFF2-40B4-BE49-F238E27FC236}">
                <a16:creationId xmlns:a16="http://schemas.microsoft.com/office/drawing/2014/main" id="{C4C37671-FA38-F81D-A490-8825F32FF108}"/>
              </a:ext>
            </a:extLst>
          </p:cNvPr>
          <p:cNvCxnSpPr>
            <a:cxnSpLocks/>
          </p:cNvCxnSpPr>
          <p:nvPr/>
        </p:nvCxnSpPr>
        <p:spPr>
          <a:xfrm>
            <a:off x="5094599" y="5844470"/>
            <a:ext cx="216000" cy="0"/>
          </a:xfrm>
          <a:prstGeom prst="straightConnector1">
            <a:avLst/>
          </a:prstGeom>
          <a:ln>
            <a:solidFill>
              <a:srgbClr val="094783"/>
            </a:solidFill>
            <a:tailEnd type="triangle"/>
          </a:ln>
        </p:spPr>
        <p:style>
          <a:lnRef idx="1">
            <a:schemeClr val="accent1"/>
          </a:lnRef>
          <a:fillRef idx="0">
            <a:schemeClr val="accent1"/>
          </a:fillRef>
          <a:effectRef idx="0">
            <a:schemeClr val="accent1"/>
          </a:effectRef>
          <a:fontRef idx="minor">
            <a:schemeClr val="tx1"/>
          </a:fontRef>
        </p:style>
      </p:cxnSp>
      <p:sp>
        <p:nvSpPr>
          <p:cNvPr id="10" name="矩形 9">
            <a:extLst>
              <a:ext uri="{FF2B5EF4-FFF2-40B4-BE49-F238E27FC236}">
                <a16:creationId xmlns:a16="http://schemas.microsoft.com/office/drawing/2014/main" id="{88F0CE97-647A-9138-F3CF-F4BB5DB0F76A}"/>
              </a:ext>
            </a:extLst>
          </p:cNvPr>
          <p:cNvSpPr/>
          <p:nvPr/>
        </p:nvSpPr>
        <p:spPr>
          <a:xfrm>
            <a:off x="5325027" y="5041013"/>
            <a:ext cx="3035187" cy="432000"/>
          </a:xfrm>
          <a:prstGeom prst="rect">
            <a:avLst/>
          </a:prstGeom>
          <a:solidFill>
            <a:srgbClr val="51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1" dirty="0">
                <a:solidFill>
                  <a:srgbClr val="FFFFFF"/>
                </a:solidFill>
                <a:latin typeface="Arial" panose="020B0604020202020204" pitchFamily="34" charset="0"/>
                <a:ea typeface="楷体" pitchFamily="49" charset="-122"/>
                <a:cs typeface="Arial" panose="020B0604020202020204" pitchFamily="34" charset="0"/>
              </a:rPr>
              <a:t>A</a:t>
            </a:r>
            <a:r>
              <a:rPr kumimoji="0" lang="en-US" altLang="zh-CN" sz="1050" b="1" i="0" u="none" strike="noStrike" kern="1200" cap="none" spc="0" normalizeH="0" baseline="0" noProof="0" dirty="0" err="1">
                <a:ln>
                  <a:noFill/>
                </a:ln>
                <a:solidFill>
                  <a:srgbClr val="FFFFFF"/>
                </a:solidFill>
                <a:effectLst/>
                <a:uLnTx/>
                <a:uFillTx/>
                <a:latin typeface="Arial" panose="020B0604020202020204" pitchFamily="34" charset="0"/>
                <a:ea typeface="楷体" pitchFamily="49" charset="-122"/>
                <a:cs typeface="Arial" panose="020B0604020202020204" pitchFamily="34" charset="0"/>
              </a:rPr>
              <a:t>luminum</a:t>
            </a: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 Battery </a:t>
            </a:r>
            <a:r>
              <a:rPr lang="en-US" altLang="zh-CN" sz="1050" b="1" dirty="0">
                <a:solidFill>
                  <a:srgbClr val="FFFFFF"/>
                </a:solidFill>
                <a:latin typeface="Arial" panose="020B0604020202020204" pitchFamily="34" charset="0"/>
                <a:ea typeface="楷体" pitchFamily="49" charset="-122"/>
                <a:cs typeface="Arial" panose="020B0604020202020204" pitchFamily="34" charset="0"/>
              </a:rPr>
              <a:t>F</a:t>
            </a:r>
            <a:r>
              <a:rPr kumimoji="0" lang="en-US" altLang="zh-CN" sz="1050" b="1" i="0" u="none" strike="noStrike" kern="1200" cap="none" spc="0" normalizeH="0" baseline="0" noProof="0" dirty="0" err="1">
                <a:ln>
                  <a:noFill/>
                </a:ln>
                <a:solidFill>
                  <a:srgbClr val="FFFFFF"/>
                </a:solidFill>
                <a:effectLst/>
                <a:uLnTx/>
                <a:uFillTx/>
                <a:latin typeface="Arial" panose="020B0604020202020204" pitchFamily="34" charset="0"/>
                <a:ea typeface="楷体" pitchFamily="49" charset="-122"/>
                <a:cs typeface="Arial" panose="020B0604020202020204" pitchFamily="34" charset="0"/>
              </a:rPr>
              <a:t>ilm</a:t>
            </a: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 </a:t>
            </a:r>
            <a:endParaRPr kumimoji="0" lang="zh-CN" altLang="en-US"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endParaRPr>
          </a:p>
        </p:txBody>
      </p:sp>
      <p:sp>
        <p:nvSpPr>
          <p:cNvPr id="11" name="矩形 10">
            <a:extLst>
              <a:ext uri="{FF2B5EF4-FFF2-40B4-BE49-F238E27FC236}">
                <a16:creationId xmlns:a16="http://schemas.microsoft.com/office/drawing/2014/main" id="{84A5ACF2-A978-CC16-F025-F3D83722A069}"/>
              </a:ext>
            </a:extLst>
          </p:cNvPr>
          <p:cNvSpPr/>
          <p:nvPr/>
        </p:nvSpPr>
        <p:spPr>
          <a:xfrm>
            <a:off x="5325027" y="5628470"/>
            <a:ext cx="3035187" cy="432000"/>
          </a:xfrm>
          <a:prstGeom prst="rect">
            <a:avLst/>
          </a:prstGeom>
          <a:solidFill>
            <a:srgbClr val="51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defRPr/>
            </a:pP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Others, such as FPC release film, anti-static film, window film, heat dissipation material</a:t>
            </a:r>
            <a:endParaRPr kumimoji="0" lang="zh-CN" altLang="en-US"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endParaRPr>
          </a:p>
        </p:txBody>
      </p:sp>
      <p:sp>
        <p:nvSpPr>
          <p:cNvPr id="12" name="矩形 11">
            <a:extLst>
              <a:ext uri="{FF2B5EF4-FFF2-40B4-BE49-F238E27FC236}">
                <a16:creationId xmlns:a16="http://schemas.microsoft.com/office/drawing/2014/main" id="{9FD6EBD4-35CE-5629-4D93-55B1CC923D39}"/>
              </a:ext>
            </a:extLst>
          </p:cNvPr>
          <p:cNvSpPr/>
          <p:nvPr/>
        </p:nvSpPr>
        <p:spPr>
          <a:xfrm>
            <a:off x="5325027" y="2691177"/>
            <a:ext cx="3035187" cy="432000"/>
          </a:xfrm>
          <a:prstGeom prst="rect">
            <a:avLst/>
          </a:prstGeom>
          <a:solidFill>
            <a:srgbClr val="51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MLCC Release Film</a:t>
            </a:r>
            <a:endParaRPr kumimoji="0" lang="zh-CN" altLang="en-US"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endParaRPr>
          </a:p>
        </p:txBody>
      </p:sp>
      <p:sp>
        <p:nvSpPr>
          <p:cNvPr id="13" name="矩形 12">
            <a:extLst>
              <a:ext uri="{FF2B5EF4-FFF2-40B4-BE49-F238E27FC236}">
                <a16:creationId xmlns:a16="http://schemas.microsoft.com/office/drawing/2014/main" id="{480BA2CD-FEE7-77DA-0F2C-0499495D4585}"/>
              </a:ext>
            </a:extLst>
          </p:cNvPr>
          <p:cNvSpPr/>
          <p:nvPr/>
        </p:nvSpPr>
        <p:spPr>
          <a:xfrm>
            <a:off x="5325027" y="3278636"/>
            <a:ext cx="3035187" cy="432000"/>
          </a:xfrm>
          <a:prstGeom prst="rect">
            <a:avLst/>
          </a:prstGeom>
          <a:solidFill>
            <a:srgbClr val="51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1" dirty="0">
                <a:solidFill>
                  <a:srgbClr val="FFFFFF"/>
                </a:solidFill>
                <a:latin typeface="Arial" panose="020B0604020202020204" pitchFamily="34" charset="0"/>
                <a:ea typeface="楷体" pitchFamily="49" charset="-122"/>
                <a:cs typeface="Arial" panose="020B0604020202020204" pitchFamily="34" charset="0"/>
              </a:rPr>
              <a:t>A</a:t>
            </a:r>
            <a:r>
              <a:rPr kumimoji="0" lang="en-US" altLang="zh-CN" sz="1050" b="1" i="0" u="none" strike="noStrike" kern="1200" cap="none" spc="0" normalizeH="0" baseline="0" noProof="0" dirty="0" err="1">
                <a:ln>
                  <a:noFill/>
                </a:ln>
                <a:solidFill>
                  <a:srgbClr val="FFFFFF"/>
                </a:solidFill>
                <a:effectLst/>
                <a:uLnTx/>
                <a:uFillTx/>
                <a:latin typeface="Arial" panose="020B0604020202020204" pitchFamily="34" charset="0"/>
                <a:ea typeface="楷体" pitchFamily="49" charset="-122"/>
                <a:cs typeface="Arial" panose="020B0604020202020204" pitchFamily="34" charset="0"/>
              </a:rPr>
              <a:t>utomotive</a:t>
            </a: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 Film</a:t>
            </a:r>
            <a:endParaRPr kumimoji="0" lang="zh-CN" altLang="en-US"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endParaRPr>
          </a:p>
        </p:txBody>
      </p:sp>
      <p:sp>
        <p:nvSpPr>
          <p:cNvPr id="14" name="矩形 13">
            <a:extLst>
              <a:ext uri="{FF2B5EF4-FFF2-40B4-BE49-F238E27FC236}">
                <a16:creationId xmlns:a16="http://schemas.microsoft.com/office/drawing/2014/main" id="{78349C1F-D342-6EE3-C464-FC764F31C592}"/>
              </a:ext>
            </a:extLst>
          </p:cNvPr>
          <p:cNvSpPr/>
          <p:nvPr/>
        </p:nvSpPr>
        <p:spPr>
          <a:xfrm>
            <a:off x="5325027" y="3866095"/>
            <a:ext cx="3035187" cy="432000"/>
          </a:xfrm>
          <a:prstGeom prst="rect">
            <a:avLst/>
          </a:prstGeom>
          <a:solidFill>
            <a:srgbClr val="51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Photovoltaic </a:t>
            </a:r>
            <a:r>
              <a:rPr lang="en-US" altLang="zh-CN" sz="1050" b="1" dirty="0">
                <a:solidFill>
                  <a:srgbClr val="FFFFFF"/>
                </a:solidFill>
                <a:latin typeface="Arial" panose="020B0604020202020204" pitchFamily="34" charset="0"/>
                <a:ea typeface="楷体" pitchFamily="49" charset="-122"/>
                <a:cs typeface="Arial" panose="020B0604020202020204" pitchFamily="34" charset="0"/>
              </a:rPr>
              <a:t>R</a:t>
            </a:r>
            <a:r>
              <a:rPr kumimoji="0" lang="en-US" altLang="zh-CN" sz="1050" b="1" i="0" u="none" strike="noStrike" kern="1200" cap="none" spc="0" normalizeH="0" baseline="0" noProof="0" dirty="0" err="1">
                <a:ln>
                  <a:noFill/>
                </a:ln>
                <a:solidFill>
                  <a:srgbClr val="FFFFFF"/>
                </a:solidFill>
                <a:effectLst/>
                <a:uLnTx/>
                <a:uFillTx/>
                <a:latin typeface="Arial" panose="020B0604020202020204" pitchFamily="34" charset="0"/>
                <a:ea typeface="楷体" pitchFamily="49" charset="-122"/>
                <a:cs typeface="Arial" panose="020B0604020202020204" pitchFamily="34" charset="0"/>
              </a:rPr>
              <a:t>eflective</a:t>
            </a: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 Film</a:t>
            </a:r>
            <a:endParaRPr kumimoji="0" lang="zh-CN" altLang="en-US"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endParaRPr>
          </a:p>
        </p:txBody>
      </p:sp>
      <p:sp>
        <p:nvSpPr>
          <p:cNvPr id="24" name="矩形 23">
            <a:extLst>
              <a:ext uri="{FF2B5EF4-FFF2-40B4-BE49-F238E27FC236}">
                <a16:creationId xmlns:a16="http://schemas.microsoft.com/office/drawing/2014/main" id="{5287AAFB-05E9-2CCF-E553-4D5050B3E977}"/>
              </a:ext>
            </a:extLst>
          </p:cNvPr>
          <p:cNvSpPr/>
          <p:nvPr/>
        </p:nvSpPr>
        <p:spPr>
          <a:xfrm>
            <a:off x="5325027" y="4453554"/>
            <a:ext cx="3035187" cy="432000"/>
          </a:xfrm>
          <a:prstGeom prst="rect">
            <a:avLst/>
          </a:prstGeom>
          <a:solidFill>
            <a:srgbClr val="5174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altLang="zh-CN" sz="1050" b="1" dirty="0">
                <a:solidFill>
                  <a:srgbClr val="FFFFFF"/>
                </a:solidFill>
                <a:latin typeface="Arial" panose="020B0604020202020204" pitchFamily="34" charset="0"/>
                <a:ea typeface="楷体" pitchFamily="49" charset="-122"/>
                <a:cs typeface="Arial" panose="020B0604020202020204" pitchFamily="34" charset="0"/>
              </a:rPr>
              <a:t>B</a:t>
            </a:r>
            <a:r>
              <a:rPr kumimoji="0" lang="en-US" altLang="zh-CN" sz="1050" b="1" i="0" u="none" strike="noStrike" kern="1200" cap="none" spc="0" normalizeH="0" baseline="0" noProof="0" dirty="0" err="1">
                <a:ln>
                  <a:noFill/>
                </a:ln>
                <a:solidFill>
                  <a:srgbClr val="FFFFFF"/>
                </a:solidFill>
                <a:effectLst/>
                <a:uLnTx/>
                <a:uFillTx/>
                <a:latin typeface="Arial" panose="020B0604020202020204" pitchFamily="34" charset="0"/>
                <a:ea typeface="楷体" pitchFamily="49" charset="-122"/>
                <a:cs typeface="Arial" panose="020B0604020202020204" pitchFamily="34" charset="0"/>
              </a:rPr>
              <a:t>uilding</a:t>
            </a:r>
            <a:r>
              <a:rPr kumimoji="0" lang="en-US" altLang="zh-CN"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rPr>
              <a:t> Window Film</a:t>
            </a:r>
            <a:endParaRPr kumimoji="0" lang="zh-CN" altLang="en-US" sz="1050" b="1" i="0" u="none" strike="noStrike" kern="1200" cap="none" spc="0" normalizeH="0" baseline="0" noProof="0" dirty="0">
              <a:ln>
                <a:noFill/>
              </a:ln>
              <a:solidFill>
                <a:srgbClr val="FFFFFF"/>
              </a:solidFill>
              <a:effectLst/>
              <a:uLnTx/>
              <a:uFillTx/>
              <a:latin typeface="Arial" panose="020B0604020202020204" pitchFamily="34" charset="0"/>
              <a:ea typeface="楷体" pitchFamily="49" charset="-122"/>
              <a:cs typeface="Arial" panose="020B0604020202020204" pitchFamily="34" charset="0"/>
            </a:endParaRPr>
          </a:p>
        </p:txBody>
      </p:sp>
      <p:pic>
        <p:nvPicPr>
          <p:cNvPr id="25" name="图片 24">
            <a:extLst>
              <a:ext uri="{FF2B5EF4-FFF2-40B4-BE49-F238E27FC236}">
                <a16:creationId xmlns:a16="http://schemas.microsoft.com/office/drawing/2014/main" id="{5DF7B08C-1FF4-6D57-1E58-29760278F52C}"/>
              </a:ext>
            </a:extLst>
          </p:cNvPr>
          <p:cNvPicPr>
            <a:picLocks noChangeAspect="1"/>
          </p:cNvPicPr>
          <p:nvPr/>
        </p:nvPicPr>
        <p:blipFill>
          <a:blip r:embed="rId9"/>
          <a:stretch>
            <a:fillRect/>
          </a:stretch>
        </p:blipFill>
        <p:spPr>
          <a:xfrm>
            <a:off x="495950" y="3206689"/>
            <a:ext cx="3109400" cy="2176580"/>
          </a:xfrm>
          <a:prstGeom prst="rect">
            <a:avLst/>
          </a:prstGeom>
        </p:spPr>
      </p:pic>
    </p:spTree>
    <p:extLst>
      <p:ext uri="{BB962C8B-B14F-4D97-AF65-F5344CB8AC3E}">
        <p14:creationId xmlns:p14="http://schemas.microsoft.com/office/powerpoint/2010/main" val="15376482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404" imgH="405" progId="TCLayout.ActiveDocument.1">
                  <p:embed/>
                </p:oleObj>
              </mc:Choice>
              <mc:Fallback>
                <p:oleObj name="think-cell 幻灯片" r:id="rId11"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21</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Industrial Chain</a:t>
            </a:r>
          </a:p>
        </p:txBody>
      </p:sp>
      <p:sp>
        <p:nvSpPr>
          <p:cNvPr id="16" name="TextBox 40">
            <a:extLst>
              <a:ext uri="{FF2B5EF4-FFF2-40B4-BE49-F238E27FC236}">
                <a16:creationId xmlns:a16="http://schemas.microsoft.com/office/drawing/2014/main" id="{BF962418-FF21-DFBA-EE3D-C83E6A5183C8}"/>
              </a:ext>
            </a:extLst>
          </p:cNvPr>
          <p:cNvSpPr txBox="1"/>
          <p:nvPr>
            <p:custDataLst>
              <p:tags r:id="rId3"/>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5" name="矩形 14">
            <a:extLst>
              <a:ext uri="{FF2B5EF4-FFF2-40B4-BE49-F238E27FC236}">
                <a16:creationId xmlns:a16="http://schemas.microsoft.com/office/drawing/2014/main" id="{DE703A12-46C5-4509-A916-41E8626E7179}"/>
              </a:ext>
            </a:extLst>
          </p:cNvPr>
          <p:cNvSpPr/>
          <p:nvPr/>
        </p:nvSpPr>
        <p:spPr>
          <a:xfrm>
            <a:off x="6009265" y="1717145"/>
            <a:ext cx="2628000" cy="331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19" name="矩形 18">
            <a:extLst>
              <a:ext uri="{FF2B5EF4-FFF2-40B4-BE49-F238E27FC236}">
                <a16:creationId xmlns:a16="http://schemas.microsoft.com/office/drawing/2014/main" id="{AE904EDA-A854-7ADD-82CA-7EFD5B681B92}"/>
              </a:ext>
            </a:extLst>
          </p:cNvPr>
          <p:cNvSpPr/>
          <p:nvPr/>
        </p:nvSpPr>
        <p:spPr>
          <a:xfrm>
            <a:off x="3177260" y="1717145"/>
            <a:ext cx="2628000" cy="331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20" name="矩形 19">
            <a:extLst>
              <a:ext uri="{FF2B5EF4-FFF2-40B4-BE49-F238E27FC236}">
                <a16:creationId xmlns:a16="http://schemas.microsoft.com/office/drawing/2014/main" id="{A93AF911-346F-B927-D93C-E61139EC8510}"/>
              </a:ext>
            </a:extLst>
          </p:cNvPr>
          <p:cNvSpPr/>
          <p:nvPr/>
        </p:nvSpPr>
        <p:spPr>
          <a:xfrm>
            <a:off x="345256" y="1717145"/>
            <a:ext cx="2628000" cy="3312000"/>
          </a:xfrm>
          <a:prstGeom prst="rect">
            <a:avLst/>
          </a:prstGeom>
          <a:solidFill>
            <a:schemeClr val="bg1">
              <a:lumMod val="95000"/>
            </a:schemeClr>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dirty="0">
              <a:solidFill>
                <a:schemeClr val="tx1"/>
              </a:solidFill>
              <a:latin typeface="Arial" pitchFamily="34" charset="0"/>
              <a:cs typeface="Arial" pitchFamily="34" charset="0"/>
            </a:endParaRPr>
          </a:p>
        </p:txBody>
      </p:sp>
      <p:sp>
        <p:nvSpPr>
          <p:cNvPr id="21" name="五边形 40">
            <a:extLst>
              <a:ext uri="{FF2B5EF4-FFF2-40B4-BE49-F238E27FC236}">
                <a16:creationId xmlns:a16="http://schemas.microsoft.com/office/drawing/2014/main" id="{4F26083C-D6C6-D493-4596-A121FA10CD7E}"/>
              </a:ext>
            </a:extLst>
          </p:cNvPr>
          <p:cNvSpPr/>
          <p:nvPr>
            <p:custDataLst>
              <p:tags r:id="rId4"/>
            </p:custDataLst>
          </p:nvPr>
        </p:nvSpPr>
        <p:spPr bwMode="gray">
          <a:xfrm>
            <a:off x="284336" y="1434022"/>
            <a:ext cx="2880000" cy="216000"/>
          </a:xfrm>
          <a:prstGeom prst="homePlate">
            <a:avLst/>
          </a:prstGeom>
          <a:solidFill>
            <a:schemeClr val="tx2">
              <a:lumMod val="25000"/>
              <a:lumOff val="75000"/>
            </a:schemeClr>
          </a:solidFill>
          <a:ln w="9525">
            <a:solidFill>
              <a:schemeClr val="bg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1"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Upstream</a:t>
            </a:r>
            <a:r>
              <a:rPr lang="en-US" altLang="zh-CN" sz="1100" b="1" i="1" dirty="0">
                <a:solidFill>
                  <a:srgbClr val="06325C">
                    <a:lumMod val="90000"/>
                    <a:lumOff val="10000"/>
                  </a:srgbClr>
                </a:solidFill>
                <a:latin typeface="Arial" pitchFamily="34" charset="0"/>
                <a:ea typeface="宋体" panose="02010600030101010101" pitchFamily="2" charset="-122"/>
                <a:cs typeface="Arial" pitchFamily="34" charset="0"/>
              </a:rPr>
              <a:t>-Raw Material</a:t>
            </a:r>
            <a:endParaRPr kumimoji="0" lang="en-US" altLang="zh-CN" sz="1100" b="1" i="1"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endParaRPr>
          </a:p>
        </p:txBody>
      </p:sp>
      <p:sp>
        <p:nvSpPr>
          <p:cNvPr id="22" name="燕尾形 42">
            <a:extLst>
              <a:ext uri="{FF2B5EF4-FFF2-40B4-BE49-F238E27FC236}">
                <a16:creationId xmlns:a16="http://schemas.microsoft.com/office/drawing/2014/main" id="{87F006E8-7FF9-E064-3CBC-99F8E868B3E1}"/>
              </a:ext>
            </a:extLst>
          </p:cNvPr>
          <p:cNvSpPr/>
          <p:nvPr>
            <p:custDataLst>
              <p:tags r:id="rId5"/>
            </p:custDataLst>
          </p:nvPr>
        </p:nvSpPr>
        <p:spPr bwMode="gray">
          <a:xfrm>
            <a:off x="3076396" y="1434022"/>
            <a:ext cx="2880000" cy="216000"/>
          </a:xfrm>
          <a:prstGeom prst="chevron">
            <a:avLst/>
          </a:prstGeom>
          <a:solidFill>
            <a:schemeClr val="accent4">
              <a:lumMod val="40000"/>
              <a:lumOff val="60000"/>
            </a:schemeClr>
          </a:solidFill>
          <a:ln w="9525">
            <a:solidFill>
              <a:schemeClr val="bg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Midstream-Die Cutting </a:t>
            </a:r>
            <a:r>
              <a:rPr lang="en-US" altLang="zh-CN" sz="1100" b="1" i="1" dirty="0">
                <a:solidFill>
                  <a:srgbClr val="FFFFFF"/>
                </a:solidFill>
                <a:latin typeface="Arial" pitchFamily="34" charset="0"/>
                <a:ea typeface="宋体" panose="02010600030101010101" pitchFamily="2" charset="-122"/>
                <a:cs typeface="Arial" pitchFamily="34" charset="0"/>
              </a:rPr>
              <a:t>P</a:t>
            </a:r>
            <a:r>
              <a:rPr kumimoji="0" lang="en-US" altLang="zh-CN" sz="11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lant</a:t>
            </a:r>
          </a:p>
        </p:txBody>
      </p:sp>
      <p:sp>
        <p:nvSpPr>
          <p:cNvPr id="23" name="燕尾形 42">
            <a:extLst>
              <a:ext uri="{FF2B5EF4-FFF2-40B4-BE49-F238E27FC236}">
                <a16:creationId xmlns:a16="http://schemas.microsoft.com/office/drawing/2014/main" id="{2E8C4D3D-03A9-9A21-21B0-4932817655A7}"/>
              </a:ext>
            </a:extLst>
          </p:cNvPr>
          <p:cNvSpPr/>
          <p:nvPr>
            <p:custDataLst>
              <p:tags r:id="rId6"/>
            </p:custDataLst>
          </p:nvPr>
        </p:nvSpPr>
        <p:spPr bwMode="gray">
          <a:xfrm>
            <a:off x="5868456" y="1434022"/>
            <a:ext cx="2880000" cy="216000"/>
          </a:xfrm>
          <a:prstGeom prst="chevron">
            <a:avLst/>
          </a:prstGeom>
          <a:solidFill>
            <a:srgbClr val="0070C0"/>
          </a:solidFill>
          <a:ln w="9525">
            <a:solidFill>
              <a:schemeClr val="bg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Downstream-Terminal Manufacturer</a:t>
            </a:r>
          </a:p>
        </p:txBody>
      </p:sp>
      <p:sp>
        <p:nvSpPr>
          <p:cNvPr id="26" name="矩形 25">
            <a:extLst>
              <a:ext uri="{FF2B5EF4-FFF2-40B4-BE49-F238E27FC236}">
                <a16:creationId xmlns:a16="http://schemas.microsoft.com/office/drawing/2014/main" id="{1FE48C33-A85B-8B4C-703C-8DF80732C7A4}"/>
              </a:ext>
            </a:extLst>
          </p:cNvPr>
          <p:cNvSpPr/>
          <p:nvPr/>
        </p:nvSpPr>
        <p:spPr>
          <a:xfrm>
            <a:off x="1645992" y="2017603"/>
            <a:ext cx="1260000" cy="504000"/>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Membrane Material</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27" name="矩形 26">
            <a:extLst>
              <a:ext uri="{FF2B5EF4-FFF2-40B4-BE49-F238E27FC236}">
                <a16:creationId xmlns:a16="http://schemas.microsoft.com/office/drawing/2014/main" id="{8E71DFC3-7745-0EBF-936C-A3174A60BA6A}"/>
              </a:ext>
            </a:extLst>
          </p:cNvPr>
          <p:cNvSpPr/>
          <p:nvPr/>
        </p:nvSpPr>
        <p:spPr>
          <a:xfrm>
            <a:off x="438351" y="1819018"/>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a:ln>
                  <a:noFill/>
                </a:ln>
                <a:solidFill>
                  <a:srgbClr val="06325C">
                    <a:lumMod val="90000"/>
                    <a:lumOff val="10000"/>
                  </a:srgbClr>
                </a:solidFill>
                <a:effectLst/>
                <a:uLnTx/>
                <a:uFillTx/>
                <a:latin typeface="Arial" panose="020B0604020202020204" pitchFamily="34" charset="0"/>
                <a:ea typeface="楷体" pitchFamily="49" charset="-122"/>
                <a:cs typeface="Arial" panose="020B0604020202020204" pitchFamily="34" charset="0"/>
              </a:rPr>
              <a:t>Polyester Film</a:t>
            </a:r>
            <a:endParaRPr kumimoji="0" lang="zh-CN" altLang="en-US" sz="800" b="1" i="0" u="none" strike="noStrike" kern="1200" cap="none" spc="0" normalizeH="0" baseline="0" noProof="0" dirty="0">
              <a:ln>
                <a:noFill/>
              </a:ln>
              <a:solidFill>
                <a:srgbClr val="06325C">
                  <a:lumMod val="90000"/>
                  <a:lumOff val="10000"/>
                </a:srgbClr>
              </a:solidFill>
              <a:effectLst/>
              <a:uLnTx/>
              <a:uFillTx/>
              <a:latin typeface="Arial" panose="020B0604020202020204" pitchFamily="34" charset="0"/>
              <a:ea typeface="楷体" pitchFamily="49" charset="-122"/>
              <a:cs typeface="Arial" panose="020B0604020202020204" pitchFamily="34" charset="0"/>
            </a:endParaRPr>
          </a:p>
        </p:txBody>
      </p:sp>
      <p:sp>
        <p:nvSpPr>
          <p:cNvPr id="28" name="矩形 27">
            <a:extLst>
              <a:ext uri="{FF2B5EF4-FFF2-40B4-BE49-F238E27FC236}">
                <a16:creationId xmlns:a16="http://schemas.microsoft.com/office/drawing/2014/main" id="{061A1E42-107D-03F6-5E7F-52DE4753E7A3}"/>
              </a:ext>
            </a:extLst>
          </p:cNvPr>
          <p:cNvSpPr/>
          <p:nvPr/>
        </p:nvSpPr>
        <p:spPr>
          <a:xfrm>
            <a:off x="438351" y="2176477"/>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a:ln>
                  <a:noFill/>
                </a:ln>
                <a:solidFill>
                  <a:srgbClr val="06325C">
                    <a:lumMod val="90000"/>
                    <a:lumOff val="10000"/>
                  </a:srgbClr>
                </a:solidFill>
                <a:effectLst/>
                <a:uLnTx/>
                <a:uFillTx/>
                <a:latin typeface="Arial" panose="020B0604020202020204" pitchFamily="34" charset="0"/>
                <a:ea typeface="楷体" pitchFamily="49" charset="-122"/>
                <a:cs typeface="Arial" panose="020B0604020202020204" pitchFamily="34" charset="0"/>
              </a:rPr>
              <a:t>Polypropylene Film</a:t>
            </a:r>
            <a:endParaRPr kumimoji="0" lang="zh-CN" altLang="en-US" sz="800" b="1" i="0" u="none" strike="noStrike" kern="1200" cap="none" spc="0" normalizeH="0" baseline="0" noProof="0" dirty="0">
              <a:ln>
                <a:noFill/>
              </a:ln>
              <a:solidFill>
                <a:srgbClr val="06325C">
                  <a:lumMod val="90000"/>
                  <a:lumOff val="10000"/>
                </a:srgbClr>
              </a:solidFill>
              <a:effectLst/>
              <a:uLnTx/>
              <a:uFillTx/>
              <a:latin typeface="Arial" panose="020B0604020202020204" pitchFamily="34" charset="0"/>
              <a:ea typeface="楷体" pitchFamily="49" charset="-122"/>
              <a:cs typeface="Arial" panose="020B0604020202020204" pitchFamily="34" charset="0"/>
            </a:endParaRPr>
          </a:p>
        </p:txBody>
      </p:sp>
      <p:sp>
        <p:nvSpPr>
          <p:cNvPr id="29" name="矩形 28">
            <a:extLst>
              <a:ext uri="{FF2B5EF4-FFF2-40B4-BE49-F238E27FC236}">
                <a16:creationId xmlns:a16="http://schemas.microsoft.com/office/drawing/2014/main" id="{098BD8ED-BD58-0A5D-3A09-BD06F324EC0B}"/>
              </a:ext>
            </a:extLst>
          </p:cNvPr>
          <p:cNvSpPr/>
          <p:nvPr/>
        </p:nvSpPr>
        <p:spPr>
          <a:xfrm>
            <a:off x="438351" y="2533936"/>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a:ln>
                  <a:noFill/>
                </a:ln>
                <a:solidFill>
                  <a:srgbClr val="06325C">
                    <a:lumMod val="90000"/>
                    <a:lumOff val="10000"/>
                  </a:srgbClr>
                </a:solidFill>
                <a:effectLst/>
                <a:uLnTx/>
                <a:uFillTx/>
                <a:latin typeface="Arial" panose="020B0604020202020204" pitchFamily="34" charset="0"/>
                <a:ea typeface="楷体" pitchFamily="49" charset="-122"/>
                <a:cs typeface="Arial" panose="020B0604020202020204" pitchFamily="34" charset="0"/>
              </a:rPr>
              <a:t>Other Film Materials</a:t>
            </a:r>
            <a:endParaRPr kumimoji="0" lang="zh-CN" altLang="en-US" sz="800" b="1" i="0" u="none" strike="noStrike" kern="1200" cap="none" spc="0" normalizeH="0" baseline="0" noProof="0" dirty="0">
              <a:ln>
                <a:noFill/>
              </a:ln>
              <a:solidFill>
                <a:srgbClr val="06325C">
                  <a:lumMod val="90000"/>
                  <a:lumOff val="10000"/>
                </a:srgbClr>
              </a:solidFill>
              <a:effectLst/>
              <a:uLnTx/>
              <a:uFillTx/>
              <a:latin typeface="Arial" panose="020B0604020202020204" pitchFamily="34" charset="0"/>
              <a:ea typeface="楷体" pitchFamily="49" charset="-122"/>
              <a:cs typeface="Arial" panose="020B0604020202020204" pitchFamily="34" charset="0"/>
            </a:endParaRPr>
          </a:p>
        </p:txBody>
      </p:sp>
      <p:sp>
        <p:nvSpPr>
          <p:cNvPr id="30" name="矩形 29">
            <a:extLst>
              <a:ext uri="{FF2B5EF4-FFF2-40B4-BE49-F238E27FC236}">
                <a16:creationId xmlns:a16="http://schemas.microsoft.com/office/drawing/2014/main" id="{BD98D747-5134-21EB-5EEF-48058131D3AE}"/>
              </a:ext>
            </a:extLst>
          </p:cNvPr>
          <p:cNvSpPr/>
          <p:nvPr/>
        </p:nvSpPr>
        <p:spPr>
          <a:xfrm>
            <a:off x="438351" y="2891395"/>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kumimoji="0" lang="en-US" altLang="zh-CN"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rPr>
              <a:t>Acrylic Adhesive</a:t>
            </a:r>
            <a:endParaRPr kumimoji="0" lang="zh-CN" altLang="en-US"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endParaRPr>
          </a:p>
        </p:txBody>
      </p:sp>
      <p:sp>
        <p:nvSpPr>
          <p:cNvPr id="31" name="矩形 30">
            <a:extLst>
              <a:ext uri="{FF2B5EF4-FFF2-40B4-BE49-F238E27FC236}">
                <a16:creationId xmlns:a16="http://schemas.microsoft.com/office/drawing/2014/main" id="{F04BF7DF-3945-BC01-BCF2-BA39F8580F20}"/>
              </a:ext>
            </a:extLst>
          </p:cNvPr>
          <p:cNvSpPr/>
          <p:nvPr/>
        </p:nvSpPr>
        <p:spPr>
          <a:xfrm>
            <a:off x="6540810" y="3399175"/>
            <a:ext cx="1564910" cy="601191"/>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Lithium Battery for New Energy Vehicles</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33" name="矩形 32">
            <a:extLst>
              <a:ext uri="{FF2B5EF4-FFF2-40B4-BE49-F238E27FC236}">
                <a16:creationId xmlns:a16="http://schemas.microsoft.com/office/drawing/2014/main" id="{4F7A878C-8B44-0A87-A81E-B9C0684DC8F6}"/>
              </a:ext>
            </a:extLst>
          </p:cNvPr>
          <p:cNvSpPr/>
          <p:nvPr/>
        </p:nvSpPr>
        <p:spPr>
          <a:xfrm>
            <a:off x="1645992" y="3113957"/>
            <a:ext cx="1260000" cy="504000"/>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Colloidal Material</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34" name="矩形 33">
            <a:extLst>
              <a:ext uri="{FF2B5EF4-FFF2-40B4-BE49-F238E27FC236}">
                <a16:creationId xmlns:a16="http://schemas.microsoft.com/office/drawing/2014/main" id="{141CB3D9-54ED-9DE2-2205-B27F89B53B11}"/>
              </a:ext>
            </a:extLst>
          </p:cNvPr>
          <p:cNvSpPr/>
          <p:nvPr/>
        </p:nvSpPr>
        <p:spPr>
          <a:xfrm>
            <a:off x="1645992" y="4210311"/>
            <a:ext cx="1260000" cy="504000"/>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Other Materials</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35" name="矩形 34">
            <a:extLst>
              <a:ext uri="{FF2B5EF4-FFF2-40B4-BE49-F238E27FC236}">
                <a16:creationId xmlns:a16="http://schemas.microsoft.com/office/drawing/2014/main" id="{8C3D42D1-A75C-4F02-1521-F760FC7A0817}"/>
              </a:ext>
            </a:extLst>
          </p:cNvPr>
          <p:cNvSpPr/>
          <p:nvPr/>
        </p:nvSpPr>
        <p:spPr>
          <a:xfrm>
            <a:off x="4411599" y="2017490"/>
            <a:ext cx="1260000" cy="504000"/>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Terminal Supplier</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36" name="矩形 35">
            <a:extLst>
              <a:ext uri="{FF2B5EF4-FFF2-40B4-BE49-F238E27FC236}">
                <a16:creationId xmlns:a16="http://schemas.microsoft.com/office/drawing/2014/main" id="{A2CA7A0F-C989-D26D-B9EB-54BD3EBDD6F1}"/>
              </a:ext>
            </a:extLst>
          </p:cNvPr>
          <p:cNvSpPr/>
          <p:nvPr/>
        </p:nvSpPr>
        <p:spPr>
          <a:xfrm>
            <a:off x="4411599" y="3111447"/>
            <a:ext cx="1260000" cy="504000"/>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Die Cutting </a:t>
            </a:r>
            <a:r>
              <a:rPr lang="en-US" altLang="zh-CN" sz="1000" b="1" dirty="0">
                <a:solidFill>
                  <a:schemeClr val="bg1"/>
                </a:solidFill>
                <a:latin typeface="Arial" panose="020B0604020202020204" pitchFamily="34" charset="0"/>
                <a:ea typeface="楷体" pitchFamily="49" charset="-122"/>
                <a:cs typeface="Arial" panose="020B0604020202020204" pitchFamily="34" charset="0"/>
              </a:rPr>
              <a:t>P</a:t>
            </a: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lant</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37" name="矩形 36">
            <a:extLst>
              <a:ext uri="{FF2B5EF4-FFF2-40B4-BE49-F238E27FC236}">
                <a16:creationId xmlns:a16="http://schemas.microsoft.com/office/drawing/2014/main" id="{82E960E7-A1E7-4AB5-81ED-3C23CE6DBECB}"/>
              </a:ext>
            </a:extLst>
          </p:cNvPr>
          <p:cNvSpPr/>
          <p:nvPr/>
        </p:nvSpPr>
        <p:spPr>
          <a:xfrm>
            <a:off x="4411599" y="4205291"/>
            <a:ext cx="1260000" cy="504000"/>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Assembly Plant</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38" name="矩形 37">
            <a:extLst>
              <a:ext uri="{FF2B5EF4-FFF2-40B4-BE49-F238E27FC236}">
                <a16:creationId xmlns:a16="http://schemas.microsoft.com/office/drawing/2014/main" id="{6ED3B07A-4F9F-9C8F-EC2A-EFDB9EA04309}"/>
              </a:ext>
            </a:extLst>
          </p:cNvPr>
          <p:cNvSpPr/>
          <p:nvPr/>
        </p:nvSpPr>
        <p:spPr>
          <a:xfrm>
            <a:off x="6540810" y="1837983"/>
            <a:ext cx="1564910" cy="601191"/>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Consumer Electronics</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39" name="矩形 38">
            <a:extLst>
              <a:ext uri="{FF2B5EF4-FFF2-40B4-BE49-F238E27FC236}">
                <a16:creationId xmlns:a16="http://schemas.microsoft.com/office/drawing/2014/main" id="{15BAF6A4-2F51-F747-2B64-5AB38FEF985A}"/>
              </a:ext>
            </a:extLst>
          </p:cNvPr>
          <p:cNvSpPr/>
          <p:nvPr/>
        </p:nvSpPr>
        <p:spPr>
          <a:xfrm>
            <a:off x="6540810" y="2618579"/>
            <a:ext cx="1564910" cy="601191"/>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Automotive Electronics and Decoration</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40" name="矩形 39">
            <a:extLst>
              <a:ext uri="{FF2B5EF4-FFF2-40B4-BE49-F238E27FC236}">
                <a16:creationId xmlns:a16="http://schemas.microsoft.com/office/drawing/2014/main" id="{3ECB7B15-4216-3795-FF81-7F0FCD96101A}"/>
              </a:ext>
            </a:extLst>
          </p:cNvPr>
          <p:cNvSpPr/>
          <p:nvPr>
            <p:custDataLst>
              <p:tags r:id="rId7"/>
            </p:custDataLst>
          </p:nvPr>
        </p:nvSpPr>
        <p:spPr>
          <a:xfrm>
            <a:off x="284337" y="5209391"/>
            <a:ext cx="8464120" cy="986951"/>
          </a:xfrm>
          <a:prstGeom prst="rect">
            <a:avLst/>
          </a:prstGeom>
          <a:ln w="3175">
            <a:solidFill>
              <a:srgbClr val="595959"/>
            </a:solidFill>
            <a:prstDash val="lgDash"/>
          </a:ln>
        </p:spPr>
        <p:txBody>
          <a:bodyPr wrap="square" lIns="90000" rIns="90000">
            <a:noAutofit/>
          </a:bodyPr>
          <a:lstStyle/>
          <a:p>
            <a:pPr marL="171450" marR="0" lvl="0" indent="-171450" algn="just"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altLang="zh-CN" sz="1000" b="0" i="0" u="none" strike="noStrike" kern="1200" cap="none" spc="0" normalizeH="0" baseline="0" noProof="0" dirty="0">
                <a:ln>
                  <a:noFill/>
                </a:ln>
                <a:solidFill>
                  <a:srgbClr val="214D79"/>
                </a:solidFill>
                <a:effectLst/>
                <a:uLnTx/>
                <a:uFillTx/>
                <a:latin typeface="Arial" pitchFamily="34" charset="0"/>
                <a:ea typeface="微软雅黑" pitchFamily="34" charset="-122"/>
                <a:cs typeface="Arial" pitchFamily="34" charset="0"/>
              </a:rPr>
              <a:t>From the industrial chain point of view, functional coating composite materials are located in the middle of the industrial chain. </a:t>
            </a:r>
          </a:p>
          <a:p>
            <a:pPr marL="171450" marR="0" lvl="0" indent="-171450" algn="just" defTabSz="914400" rtl="0" eaLnBrk="1" fontAlgn="auto" latinLnBrk="0" hangingPunct="1">
              <a:spcBef>
                <a:spcPts val="0"/>
              </a:spcBef>
              <a:spcAft>
                <a:spcPts val="0"/>
              </a:spcAft>
              <a:buClrTx/>
              <a:buSzTx/>
              <a:buFont typeface="Wingdings" panose="05000000000000000000" pitchFamily="2" charset="2"/>
              <a:buChar char="Ø"/>
              <a:tabLst/>
              <a:defRPr/>
            </a:pPr>
            <a:r>
              <a:rPr kumimoji="0" lang="en-US" altLang="zh-CN" sz="1000" b="0" i="0" u="none" strike="noStrike" kern="1200" cap="none" spc="0" normalizeH="0" baseline="0" noProof="0" dirty="0">
                <a:ln>
                  <a:noFill/>
                </a:ln>
                <a:solidFill>
                  <a:srgbClr val="214D79"/>
                </a:solidFill>
                <a:effectLst/>
                <a:uLnTx/>
                <a:uFillTx/>
                <a:latin typeface="Arial" pitchFamily="34" charset="0"/>
                <a:ea typeface="微软雅黑" pitchFamily="34" charset="-122"/>
                <a:cs typeface="Arial" pitchFamily="34" charset="0"/>
              </a:rPr>
              <a:t>Upstream raw materials mainly include polyester film, polypropylene film, acrylic glue, silica gel, copper foil, etc. The midstream mainly includes terminal suppliers, die cutting plants and assembly plants. Downstream terminals are manufacturers of consumer electronics, automotive electronics, lithium </a:t>
            </a:r>
            <a:r>
              <a:rPr lang="en-US" altLang="zh-CN" sz="1000" dirty="0">
                <a:solidFill>
                  <a:srgbClr val="214D79"/>
                </a:solidFill>
                <a:latin typeface="Arial" pitchFamily="34" charset="0"/>
                <a:ea typeface="微软雅黑" pitchFamily="34" charset="-122"/>
                <a:cs typeface="Arial" pitchFamily="34" charset="0"/>
              </a:rPr>
              <a:t>b</a:t>
            </a:r>
            <a:r>
              <a:rPr kumimoji="0" lang="en-US" altLang="zh-CN" sz="1000" b="0" i="0" u="none" strike="noStrike" kern="1200" cap="none" spc="0" normalizeH="0" baseline="0" noProof="0" dirty="0" err="1">
                <a:ln>
                  <a:noFill/>
                </a:ln>
                <a:solidFill>
                  <a:srgbClr val="214D79"/>
                </a:solidFill>
                <a:effectLst/>
                <a:uLnTx/>
                <a:uFillTx/>
                <a:latin typeface="Arial" pitchFamily="34" charset="0"/>
                <a:ea typeface="微软雅黑" pitchFamily="34" charset="-122"/>
                <a:cs typeface="Arial" pitchFamily="34" charset="0"/>
              </a:rPr>
              <a:t>attery</a:t>
            </a:r>
            <a:r>
              <a:rPr kumimoji="0" lang="en-US" altLang="zh-CN" sz="1000" b="0" i="0" u="none" strike="noStrike" kern="1200" cap="none" spc="0" normalizeH="0" baseline="0" noProof="0" dirty="0">
                <a:ln>
                  <a:noFill/>
                </a:ln>
                <a:solidFill>
                  <a:srgbClr val="214D79"/>
                </a:solidFill>
                <a:effectLst/>
                <a:uLnTx/>
                <a:uFillTx/>
                <a:latin typeface="Arial" pitchFamily="34" charset="0"/>
                <a:ea typeface="微软雅黑" pitchFamily="34" charset="-122"/>
                <a:cs typeface="Arial" pitchFamily="34" charset="0"/>
              </a:rPr>
              <a:t> for new </a:t>
            </a:r>
            <a:r>
              <a:rPr lang="en-US" altLang="zh-CN" sz="1000" dirty="0">
                <a:solidFill>
                  <a:srgbClr val="214D79"/>
                </a:solidFill>
                <a:latin typeface="Arial" pitchFamily="34" charset="0"/>
                <a:ea typeface="微软雅黑" pitchFamily="34" charset="-122"/>
                <a:cs typeface="Arial" pitchFamily="34" charset="0"/>
              </a:rPr>
              <a:t>e</a:t>
            </a:r>
            <a:r>
              <a:rPr kumimoji="0" lang="en-US" altLang="zh-CN" sz="1000" b="0" i="0" u="none" strike="noStrike" kern="1200" cap="none" spc="0" normalizeH="0" baseline="0" noProof="0" dirty="0" err="1">
                <a:ln>
                  <a:noFill/>
                </a:ln>
                <a:solidFill>
                  <a:srgbClr val="214D79"/>
                </a:solidFill>
                <a:effectLst/>
                <a:uLnTx/>
                <a:uFillTx/>
                <a:latin typeface="Arial" pitchFamily="34" charset="0"/>
                <a:ea typeface="微软雅黑" pitchFamily="34" charset="-122"/>
                <a:cs typeface="Arial" pitchFamily="34" charset="0"/>
              </a:rPr>
              <a:t>nergy</a:t>
            </a:r>
            <a:r>
              <a:rPr kumimoji="0" lang="en-US" altLang="zh-CN" sz="1000" b="0" i="0" u="none" strike="noStrike" kern="1200" cap="none" spc="0" normalizeH="0" baseline="0" noProof="0" dirty="0">
                <a:ln>
                  <a:noFill/>
                </a:ln>
                <a:solidFill>
                  <a:srgbClr val="214D79"/>
                </a:solidFill>
                <a:effectLst/>
                <a:uLnTx/>
                <a:uFillTx/>
                <a:latin typeface="Arial" pitchFamily="34" charset="0"/>
                <a:ea typeface="微软雅黑" pitchFamily="34" charset="-122"/>
                <a:cs typeface="Arial" pitchFamily="34" charset="0"/>
              </a:rPr>
              <a:t> vehicles, such as Apple, Samsung, Huawei, Panasonic, ZTE, OPPO, LG, etc., and end customers use basic materials such as functional coating composite materials to achieve specific functions of functional devices related to consumer electronics products.</a:t>
            </a:r>
            <a:endParaRPr kumimoji="0" lang="zh-CN" altLang="en-US" sz="1000" b="0" i="0" u="none" strike="noStrike" kern="1200" cap="none" spc="0" normalizeH="0" baseline="0" noProof="0" dirty="0">
              <a:ln>
                <a:noFill/>
              </a:ln>
              <a:solidFill>
                <a:srgbClr val="214D79"/>
              </a:solidFill>
              <a:effectLst/>
              <a:uLnTx/>
              <a:uFillTx/>
              <a:latin typeface="Arial" pitchFamily="34" charset="0"/>
              <a:ea typeface="微软雅黑" pitchFamily="34" charset="-122"/>
              <a:cs typeface="Arial" pitchFamily="34" charset="0"/>
            </a:endParaRPr>
          </a:p>
        </p:txBody>
      </p:sp>
      <p:sp>
        <p:nvSpPr>
          <p:cNvPr id="41" name="TextBox 33">
            <a:extLst>
              <a:ext uri="{FF2B5EF4-FFF2-40B4-BE49-F238E27FC236}">
                <a16:creationId xmlns:a16="http://schemas.microsoft.com/office/drawing/2014/main" id="{C568C75C-8098-7F3F-2FE6-83A5837FF63A}"/>
              </a:ext>
            </a:extLst>
          </p:cNvPr>
          <p:cNvSpPr txBox="1"/>
          <p:nvPr>
            <p:custDataLst>
              <p:tags r:id="rId8"/>
            </p:custDataLst>
          </p:nvPr>
        </p:nvSpPr>
        <p:spPr>
          <a:xfrm>
            <a:off x="284336" y="1122670"/>
            <a:ext cx="8352929" cy="261768"/>
          </a:xfrm>
          <a:prstGeom prst="rect">
            <a:avLst/>
          </a:prstGeom>
          <a:solidFill>
            <a:srgbClr val="214D79"/>
          </a:solidFill>
        </p:spPr>
        <p:txBody>
          <a:bodyPr wrap="square" rtlCol="0" anchor="ctr">
            <a:noAutofit/>
          </a:bodyPr>
          <a:lstStyle/>
          <a:p>
            <a:pPr algn="ctr">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Industrial Chain of Functional Coating Composite Material Industry</a:t>
            </a:r>
          </a:p>
        </p:txBody>
      </p:sp>
      <p:sp>
        <p:nvSpPr>
          <p:cNvPr id="42" name="矩形 41">
            <a:extLst>
              <a:ext uri="{FF2B5EF4-FFF2-40B4-BE49-F238E27FC236}">
                <a16:creationId xmlns:a16="http://schemas.microsoft.com/office/drawing/2014/main" id="{B43D03A7-F286-5952-10C4-D41C691B56D0}"/>
              </a:ext>
            </a:extLst>
          </p:cNvPr>
          <p:cNvSpPr/>
          <p:nvPr/>
        </p:nvSpPr>
        <p:spPr>
          <a:xfrm>
            <a:off x="438351" y="3248854"/>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kumimoji="0" lang="en-US" altLang="zh-CN"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rPr>
              <a:t>Silica Gel</a:t>
            </a:r>
            <a:endParaRPr kumimoji="0" lang="zh-CN" altLang="en-US"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endParaRPr>
          </a:p>
        </p:txBody>
      </p:sp>
      <p:sp>
        <p:nvSpPr>
          <p:cNvPr id="43" name="矩形 42">
            <a:extLst>
              <a:ext uri="{FF2B5EF4-FFF2-40B4-BE49-F238E27FC236}">
                <a16:creationId xmlns:a16="http://schemas.microsoft.com/office/drawing/2014/main" id="{93D3DF3E-EDAD-11F2-B3A4-E3AD0BCEA8DA}"/>
              </a:ext>
            </a:extLst>
          </p:cNvPr>
          <p:cNvSpPr/>
          <p:nvPr/>
        </p:nvSpPr>
        <p:spPr>
          <a:xfrm>
            <a:off x="438351" y="3606313"/>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kumimoji="0" lang="en-US" altLang="zh-CN"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rPr>
              <a:t>Other Colloidal </a:t>
            </a:r>
            <a:r>
              <a:rPr lang="en-US" altLang="zh-CN" sz="800" b="1" dirty="0">
                <a:solidFill>
                  <a:srgbClr val="17426B"/>
                </a:solidFill>
                <a:latin typeface="Arial" panose="020B0604020202020204" pitchFamily="34" charset="0"/>
                <a:ea typeface="楷体" pitchFamily="49" charset="-122"/>
                <a:cs typeface="Arial" panose="020B0604020202020204" pitchFamily="34" charset="0"/>
              </a:rPr>
              <a:t>M</a:t>
            </a:r>
            <a:r>
              <a:rPr kumimoji="0" lang="en-US" altLang="zh-CN" sz="800" b="1" i="0" u="none" strike="noStrike" kern="1200" cap="none" spc="0" normalizeH="0" baseline="0" noProof="0" dirty="0" err="1">
                <a:ln>
                  <a:noFill/>
                </a:ln>
                <a:solidFill>
                  <a:srgbClr val="17426B"/>
                </a:solidFill>
                <a:effectLst/>
                <a:uLnTx/>
                <a:uFillTx/>
                <a:latin typeface="Arial" panose="020B0604020202020204" pitchFamily="34" charset="0"/>
                <a:ea typeface="楷体" pitchFamily="49" charset="-122"/>
                <a:cs typeface="Arial" panose="020B0604020202020204" pitchFamily="34" charset="0"/>
              </a:rPr>
              <a:t>aterials</a:t>
            </a:r>
            <a:endParaRPr kumimoji="0" lang="zh-CN" altLang="en-US"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endParaRPr>
          </a:p>
        </p:txBody>
      </p:sp>
      <p:sp>
        <p:nvSpPr>
          <p:cNvPr id="44" name="矩形 43">
            <a:extLst>
              <a:ext uri="{FF2B5EF4-FFF2-40B4-BE49-F238E27FC236}">
                <a16:creationId xmlns:a16="http://schemas.microsoft.com/office/drawing/2014/main" id="{3F96CD1B-E48C-96B8-A2E5-50286A1A5FF1}"/>
              </a:ext>
            </a:extLst>
          </p:cNvPr>
          <p:cNvSpPr/>
          <p:nvPr/>
        </p:nvSpPr>
        <p:spPr>
          <a:xfrm>
            <a:off x="438351" y="3963772"/>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kumimoji="0" lang="en-US" altLang="zh-CN"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rPr>
              <a:t>Copper Foil</a:t>
            </a:r>
            <a:endParaRPr kumimoji="0" lang="zh-CN" altLang="en-US"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endParaRPr>
          </a:p>
        </p:txBody>
      </p:sp>
      <p:sp>
        <p:nvSpPr>
          <p:cNvPr id="45" name="矩形 44">
            <a:extLst>
              <a:ext uri="{FF2B5EF4-FFF2-40B4-BE49-F238E27FC236}">
                <a16:creationId xmlns:a16="http://schemas.microsoft.com/office/drawing/2014/main" id="{806E43FA-FC24-9D1D-EF2C-3172946EB663}"/>
              </a:ext>
            </a:extLst>
          </p:cNvPr>
          <p:cNvSpPr/>
          <p:nvPr/>
        </p:nvSpPr>
        <p:spPr>
          <a:xfrm>
            <a:off x="438351" y="4321231"/>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kumimoji="0" lang="en-US" altLang="zh-CN"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rPr>
              <a:t>Release Paper</a:t>
            </a:r>
            <a:endParaRPr kumimoji="0" lang="zh-CN" altLang="en-US"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endParaRPr>
          </a:p>
        </p:txBody>
      </p:sp>
      <p:sp>
        <p:nvSpPr>
          <p:cNvPr id="46" name="矩形 45">
            <a:extLst>
              <a:ext uri="{FF2B5EF4-FFF2-40B4-BE49-F238E27FC236}">
                <a16:creationId xmlns:a16="http://schemas.microsoft.com/office/drawing/2014/main" id="{7FF72130-FDDC-A644-5F77-CB9F5A7A7557}"/>
              </a:ext>
            </a:extLst>
          </p:cNvPr>
          <p:cNvSpPr/>
          <p:nvPr/>
        </p:nvSpPr>
        <p:spPr>
          <a:xfrm>
            <a:off x="438351" y="4678687"/>
            <a:ext cx="1044000" cy="216000"/>
          </a:xfrm>
          <a:prstGeom prst="rect">
            <a:avLst/>
          </a:prstGeom>
          <a:solidFill>
            <a:schemeClr val="tx2">
              <a:lumMod val="10000"/>
              <a:lumOff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685800">
              <a:defRPr/>
            </a:pPr>
            <a:r>
              <a:rPr kumimoji="0" lang="en-US" altLang="zh-CN"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rPr>
              <a:t>Other Materials</a:t>
            </a:r>
            <a:endParaRPr kumimoji="0" lang="zh-CN" altLang="en-US" sz="800" b="1" i="0" u="none" strike="noStrike" kern="1200" cap="none" spc="0" normalizeH="0" baseline="0" noProof="0" dirty="0">
              <a:ln>
                <a:noFill/>
              </a:ln>
              <a:solidFill>
                <a:srgbClr val="17426B"/>
              </a:solidFill>
              <a:effectLst/>
              <a:uLnTx/>
              <a:uFillTx/>
              <a:latin typeface="Arial" panose="020B0604020202020204" pitchFamily="34" charset="0"/>
              <a:ea typeface="楷体" pitchFamily="49" charset="-122"/>
              <a:cs typeface="Arial" panose="020B0604020202020204" pitchFamily="34" charset="0"/>
            </a:endParaRPr>
          </a:p>
        </p:txBody>
      </p:sp>
      <p:sp>
        <p:nvSpPr>
          <p:cNvPr id="47" name="矩形 46">
            <a:extLst>
              <a:ext uri="{FF2B5EF4-FFF2-40B4-BE49-F238E27FC236}">
                <a16:creationId xmlns:a16="http://schemas.microsoft.com/office/drawing/2014/main" id="{795BA1EC-7309-2243-CEAD-B88E0C08A35E}"/>
              </a:ext>
            </a:extLst>
          </p:cNvPr>
          <p:cNvSpPr/>
          <p:nvPr/>
        </p:nvSpPr>
        <p:spPr>
          <a:xfrm>
            <a:off x="3257035" y="2843983"/>
            <a:ext cx="859971" cy="1157241"/>
          </a:xfrm>
          <a:prstGeom prst="rect">
            <a:avLst/>
          </a:prstGeom>
          <a:solidFill>
            <a:srgbClr val="00ADE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Functional Coating </a:t>
            </a:r>
            <a:r>
              <a:rPr lang="en-US" altLang="zh-CN" sz="1000" b="1" dirty="0">
                <a:solidFill>
                  <a:schemeClr val="bg1"/>
                </a:solidFill>
                <a:latin typeface="Arial" panose="020B0604020202020204" pitchFamily="34" charset="0"/>
                <a:ea typeface="楷体" pitchFamily="49" charset="-122"/>
                <a:cs typeface="Arial" panose="020B0604020202020204" pitchFamily="34" charset="0"/>
              </a:rPr>
              <a:t>C</a:t>
            </a:r>
            <a:r>
              <a:rPr kumimoji="0" lang="en-US" altLang="zh-CN" sz="1000" b="1" i="0" u="none" strike="noStrike" kern="1200" cap="none" spc="0" normalizeH="0" baseline="0" noProof="0" dirty="0" err="1">
                <a:ln>
                  <a:noFill/>
                </a:ln>
                <a:solidFill>
                  <a:schemeClr val="bg1"/>
                </a:solidFill>
                <a:effectLst/>
                <a:uLnTx/>
                <a:uFillTx/>
                <a:latin typeface="Arial" panose="020B0604020202020204" pitchFamily="34" charset="0"/>
                <a:ea typeface="楷体" pitchFamily="49" charset="-122"/>
                <a:cs typeface="Arial" panose="020B0604020202020204" pitchFamily="34" charset="0"/>
              </a:rPr>
              <a:t>omposite</a:t>
            </a: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 Material </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48" name="矩形 47">
            <a:extLst>
              <a:ext uri="{FF2B5EF4-FFF2-40B4-BE49-F238E27FC236}">
                <a16:creationId xmlns:a16="http://schemas.microsoft.com/office/drawing/2014/main" id="{8489E8F7-8B57-AEA5-682C-97EDDA9EE0BD}"/>
              </a:ext>
            </a:extLst>
          </p:cNvPr>
          <p:cNvSpPr/>
          <p:nvPr/>
        </p:nvSpPr>
        <p:spPr>
          <a:xfrm>
            <a:off x="6540810" y="4179772"/>
            <a:ext cx="1564910" cy="601191"/>
          </a:xfrm>
          <a:prstGeom prst="rect">
            <a:avLst/>
          </a:prstGeom>
          <a:solidFill>
            <a:srgbClr val="214D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rPr>
              <a:t>Others, such as building window</a:t>
            </a:r>
            <a:endParaRPr kumimoji="0" lang="zh-CN" altLang="en-US" sz="1000" b="1" i="0" u="none" strike="noStrike" kern="1200" cap="none" spc="0" normalizeH="0" baseline="0" noProof="0" dirty="0">
              <a:ln>
                <a:noFill/>
              </a:ln>
              <a:solidFill>
                <a:schemeClr val="bg1"/>
              </a:solidFill>
              <a:effectLst/>
              <a:uLnTx/>
              <a:uFillTx/>
              <a:latin typeface="Arial" panose="020B0604020202020204" pitchFamily="34" charset="0"/>
              <a:ea typeface="楷体" pitchFamily="49" charset="-122"/>
              <a:cs typeface="Arial" panose="020B0604020202020204" pitchFamily="34" charset="0"/>
            </a:endParaRPr>
          </a:p>
        </p:txBody>
      </p:sp>
      <p:sp>
        <p:nvSpPr>
          <p:cNvPr id="49" name="object 59">
            <a:extLst>
              <a:ext uri="{FF2B5EF4-FFF2-40B4-BE49-F238E27FC236}">
                <a16:creationId xmlns:a16="http://schemas.microsoft.com/office/drawing/2014/main" id="{5B5A6F78-39E1-582D-BC2D-E8ADFB2F7B9A}"/>
              </a:ext>
            </a:extLst>
          </p:cNvPr>
          <p:cNvSpPr/>
          <p:nvPr/>
        </p:nvSpPr>
        <p:spPr>
          <a:xfrm>
            <a:off x="381000" y="1734614"/>
            <a:ext cx="1153322" cy="1069979"/>
          </a:xfrm>
          <a:custGeom>
            <a:avLst/>
            <a:gdLst/>
            <a:ahLst/>
            <a:cxnLst/>
            <a:rect l="l" t="t" r="r" b="b"/>
            <a:pathLst>
              <a:path w="1248410" h="1338579">
                <a:moveTo>
                  <a:pt x="0" y="208025"/>
                </a:moveTo>
                <a:lnTo>
                  <a:pt x="5494" y="160313"/>
                </a:lnTo>
                <a:lnTo>
                  <a:pt x="21144" y="116521"/>
                </a:lnTo>
                <a:lnTo>
                  <a:pt x="45702" y="77897"/>
                </a:lnTo>
                <a:lnTo>
                  <a:pt x="77918" y="45686"/>
                </a:lnTo>
                <a:lnTo>
                  <a:pt x="116543" y="21136"/>
                </a:lnTo>
                <a:lnTo>
                  <a:pt x="160329" y="5491"/>
                </a:lnTo>
                <a:lnTo>
                  <a:pt x="208026" y="0"/>
                </a:lnTo>
                <a:lnTo>
                  <a:pt x="1040130" y="0"/>
                </a:lnTo>
                <a:lnTo>
                  <a:pt x="1087842" y="5491"/>
                </a:lnTo>
                <a:lnTo>
                  <a:pt x="1131634" y="21136"/>
                </a:lnTo>
                <a:lnTo>
                  <a:pt x="1170258" y="45686"/>
                </a:lnTo>
                <a:lnTo>
                  <a:pt x="1202469" y="77897"/>
                </a:lnTo>
                <a:lnTo>
                  <a:pt x="1227019" y="116521"/>
                </a:lnTo>
                <a:lnTo>
                  <a:pt x="1242664" y="160313"/>
                </a:lnTo>
                <a:lnTo>
                  <a:pt x="1248156" y="208025"/>
                </a:lnTo>
                <a:lnTo>
                  <a:pt x="1248156" y="1130045"/>
                </a:lnTo>
                <a:lnTo>
                  <a:pt x="1242664" y="1177758"/>
                </a:lnTo>
                <a:lnTo>
                  <a:pt x="1227019" y="1221550"/>
                </a:lnTo>
                <a:lnTo>
                  <a:pt x="1202469" y="1260174"/>
                </a:lnTo>
                <a:lnTo>
                  <a:pt x="1170258" y="1292385"/>
                </a:lnTo>
                <a:lnTo>
                  <a:pt x="1131634" y="1316935"/>
                </a:lnTo>
                <a:lnTo>
                  <a:pt x="1087842" y="1332580"/>
                </a:lnTo>
                <a:lnTo>
                  <a:pt x="1040130" y="1338071"/>
                </a:lnTo>
                <a:lnTo>
                  <a:pt x="208026" y="1338071"/>
                </a:lnTo>
                <a:lnTo>
                  <a:pt x="160329" y="1332580"/>
                </a:lnTo>
                <a:lnTo>
                  <a:pt x="116543" y="1316935"/>
                </a:lnTo>
                <a:lnTo>
                  <a:pt x="77918" y="1292385"/>
                </a:lnTo>
                <a:lnTo>
                  <a:pt x="45702" y="1260174"/>
                </a:lnTo>
                <a:lnTo>
                  <a:pt x="21144" y="1221550"/>
                </a:lnTo>
                <a:lnTo>
                  <a:pt x="5494" y="1177758"/>
                </a:lnTo>
                <a:lnTo>
                  <a:pt x="0" y="1130045"/>
                </a:lnTo>
                <a:lnTo>
                  <a:pt x="0" y="208025"/>
                </a:lnTo>
                <a:close/>
              </a:path>
            </a:pathLst>
          </a:custGeom>
          <a:ln w="19812">
            <a:solidFill>
              <a:srgbClr val="094783"/>
            </a:solidFill>
            <a:prstDash val="sysDash"/>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panose="020B0604020202020204" pitchFamily="34" charset="0"/>
              <a:ea typeface="kaiti" panose="02010609060101010101" pitchFamily="49" charset="-122"/>
              <a:cs typeface="Arial" panose="020B0604020202020204" pitchFamily="34" charset="0"/>
            </a:endParaRPr>
          </a:p>
        </p:txBody>
      </p:sp>
      <p:sp>
        <p:nvSpPr>
          <p:cNvPr id="50" name="object 59">
            <a:extLst>
              <a:ext uri="{FF2B5EF4-FFF2-40B4-BE49-F238E27FC236}">
                <a16:creationId xmlns:a16="http://schemas.microsoft.com/office/drawing/2014/main" id="{36178853-5254-F2F9-28A4-75100F72E9C4}"/>
              </a:ext>
            </a:extLst>
          </p:cNvPr>
          <p:cNvSpPr/>
          <p:nvPr/>
        </p:nvSpPr>
        <p:spPr>
          <a:xfrm>
            <a:off x="382165" y="2828458"/>
            <a:ext cx="1153322" cy="1069979"/>
          </a:xfrm>
          <a:custGeom>
            <a:avLst/>
            <a:gdLst/>
            <a:ahLst/>
            <a:cxnLst/>
            <a:rect l="l" t="t" r="r" b="b"/>
            <a:pathLst>
              <a:path w="1248410" h="1338579">
                <a:moveTo>
                  <a:pt x="0" y="208025"/>
                </a:moveTo>
                <a:lnTo>
                  <a:pt x="5494" y="160313"/>
                </a:lnTo>
                <a:lnTo>
                  <a:pt x="21144" y="116521"/>
                </a:lnTo>
                <a:lnTo>
                  <a:pt x="45702" y="77897"/>
                </a:lnTo>
                <a:lnTo>
                  <a:pt x="77918" y="45686"/>
                </a:lnTo>
                <a:lnTo>
                  <a:pt x="116543" y="21136"/>
                </a:lnTo>
                <a:lnTo>
                  <a:pt x="160329" y="5491"/>
                </a:lnTo>
                <a:lnTo>
                  <a:pt x="208026" y="0"/>
                </a:lnTo>
                <a:lnTo>
                  <a:pt x="1040130" y="0"/>
                </a:lnTo>
                <a:lnTo>
                  <a:pt x="1087842" y="5491"/>
                </a:lnTo>
                <a:lnTo>
                  <a:pt x="1131634" y="21136"/>
                </a:lnTo>
                <a:lnTo>
                  <a:pt x="1170258" y="45686"/>
                </a:lnTo>
                <a:lnTo>
                  <a:pt x="1202469" y="77897"/>
                </a:lnTo>
                <a:lnTo>
                  <a:pt x="1227019" y="116521"/>
                </a:lnTo>
                <a:lnTo>
                  <a:pt x="1242664" y="160313"/>
                </a:lnTo>
                <a:lnTo>
                  <a:pt x="1248156" y="208025"/>
                </a:lnTo>
                <a:lnTo>
                  <a:pt x="1248156" y="1130045"/>
                </a:lnTo>
                <a:lnTo>
                  <a:pt x="1242664" y="1177758"/>
                </a:lnTo>
                <a:lnTo>
                  <a:pt x="1227019" y="1221550"/>
                </a:lnTo>
                <a:lnTo>
                  <a:pt x="1202469" y="1260174"/>
                </a:lnTo>
                <a:lnTo>
                  <a:pt x="1170258" y="1292385"/>
                </a:lnTo>
                <a:lnTo>
                  <a:pt x="1131634" y="1316935"/>
                </a:lnTo>
                <a:lnTo>
                  <a:pt x="1087842" y="1332580"/>
                </a:lnTo>
                <a:lnTo>
                  <a:pt x="1040130" y="1338071"/>
                </a:lnTo>
                <a:lnTo>
                  <a:pt x="208026" y="1338071"/>
                </a:lnTo>
                <a:lnTo>
                  <a:pt x="160329" y="1332580"/>
                </a:lnTo>
                <a:lnTo>
                  <a:pt x="116543" y="1316935"/>
                </a:lnTo>
                <a:lnTo>
                  <a:pt x="77918" y="1292385"/>
                </a:lnTo>
                <a:lnTo>
                  <a:pt x="45702" y="1260174"/>
                </a:lnTo>
                <a:lnTo>
                  <a:pt x="21144" y="1221550"/>
                </a:lnTo>
                <a:lnTo>
                  <a:pt x="5494" y="1177758"/>
                </a:lnTo>
                <a:lnTo>
                  <a:pt x="0" y="1130045"/>
                </a:lnTo>
                <a:lnTo>
                  <a:pt x="0" y="208025"/>
                </a:lnTo>
                <a:close/>
              </a:path>
            </a:pathLst>
          </a:custGeom>
          <a:ln w="19812">
            <a:solidFill>
              <a:srgbClr val="094783"/>
            </a:solidFill>
            <a:prstDash val="sysDash"/>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panose="020B0604020202020204" pitchFamily="34" charset="0"/>
              <a:ea typeface="kaiti" panose="02010609060101010101" pitchFamily="49" charset="-122"/>
              <a:cs typeface="Arial" panose="020B0604020202020204" pitchFamily="34" charset="0"/>
            </a:endParaRPr>
          </a:p>
        </p:txBody>
      </p:sp>
      <p:sp>
        <p:nvSpPr>
          <p:cNvPr id="51" name="object 59">
            <a:extLst>
              <a:ext uri="{FF2B5EF4-FFF2-40B4-BE49-F238E27FC236}">
                <a16:creationId xmlns:a16="http://schemas.microsoft.com/office/drawing/2014/main" id="{668385A3-D47F-D4D7-00AD-0DE3E0AC8F5C}"/>
              </a:ext>
            </a:extLst>
          </p:cNvPr>
          <p:cNvSpPr/>
          <p:nvPr/>
        </p:nvSpPr>
        <p:spPr>
          <a:xfrm>
            <a:off x="380436" y="3922302"/>
            <a:ext cx="1153322" cy="1069979"/>
          </a:xfrm>
          <a:custGeom>
            <a:avLst/>
            <a:gdLst/>
            <a:ahLst/>
            <a:cxnLst/>
            <a:rect l="l" t="t" r="r" b="b"/>
            <a:pathLst>
              <a:path w="1248410" h="1338579">
                <a:moveTo>
                  <a:pt x="0" y="208025"/>
                </a:moveTo>
                <a:lnTo>
                  <a:pt x="5494" y="160313"/>
                </a:lnTo>
                <a:lnTo>
                  <a:pt x="21144" y="116521"/>
                </a:lnTo>
                <a:lnTo>
                  <a:pt x="45702" y="77897"/>
                </a:lnTo>
                <a:lnTo>
                  <a:pt x="77918" y="45686"/>
                </a:lnTo>
                <a:lnTo>
                  <a:pt x="116543" y="21136"/>
                </a:lnTo>
                <a:lnTo>
                  <a:pt x="160329" y="5491"/>
                </a:lnTo>
                <a:lnTo>
                  <a:pt x="208026" y="0"/>
                </a:lnTo>
                <a:lnTo>
                  <a:pt x="1040130" y="0"/>
                </a:lnTo>
                <a:lnTo>
                  <a:pt x="1087842" y="5491"/>
                </a:lnTo>
                <a:lnTo>
                  <a:pt x="1131634" y="21136"/>
                </a:lnTo>
                <a:lnTo>
                  <a:pt x="1170258" y="45686"/>
                </a:lnTo>
                <a:lnTo>
                  <a:pt x="1202469" y="77897"/>
                </a:lnTo>
                <a:lnTo>
                  <a:pt x="1227019" y="116521"/>
                </a:lnTo>
                <a:lnTo>
                  <a:pt x="1242664" y="160313"/>
                </a:lnTo>
                <a:lnTo>
                  <a:pt x="1248156" y="208025"/>
                </a:lnTo>
                <a:lnTo>
                  <a:pt x="1248156" y="1130045"/>
                </a:lnTo>
                <a:lnTo>
                  <a:pt x="1242664" y="1177758"/>
                </a:lnTo>
                <a:lnTo>
                  <a:pt x="1227019" y="1221550"/>
                </a:lnTo>
                <a:lnTo>
                  <a:pt x="1202469" y="1260174"/>
                </a:lnTo>
                <a:lnTo>
                  <a:pt x="1170258" y="1292385"/>
                </a:lnTo>
                <a:lnTo>
                  <a:pt x="1131634" y="1316935"/>
                </a:lnTo>
                <a:lnTo>
                  <a:pt x="1087842" y="1332580"/>
                </a:lnTo>
                <a:lnTo>
                  <a:pt x="1040130" y="1338071"/>
                </a:lnTo>
                <a:lnTo>
                  <a:pt x="208026" y="1338071"/>
                </a:lnTo>
                <a:lnTo>
                  <a:pt x="160329" y="1332580"/>
                </a:lnTo>
                <a:lnTo>
                  <a:pt x="116543" y="1316935"/>
                </a:lnTo>
                <a:lnTo>
                  <a:pt x="77918" y="1292385"/>
                </a:lnTo>
                <a:lnTo>
                  <a:pt x="45702" y="1260174"/>
                </a:lnTo>
                <a:lnTo>
                  <a:pt x="21144" y="1221550"/>
                </a:lnTo>
                <a:lnTo>
                  <a:pt x="5494" y="1177758"/>
                </a:lnTo>
                <a:lnTo>
                  <a:pt x="0" y="1130045"/>
                </a:lnTo>
                <a:lnTo>
                  <a:pt x="0" y="208025"/>
                </a:lnTo>
                <a:close/>
              </a:path>
            </a:pathLst>
          </a:custGeom>
          <a:ln w="19812">
            <a:solidFill>
              <a:srgbClr val="094783"/>
            </a:solidFill>
            <a:prstDash val="sysDash"/>
          </a:ln>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900" b="0" i="0" u="none" strike="noStrike" kern="1200" cap="none" spc="0" normalizeH="0" baseline="0" noProof="0">
              <a:ln>
                <a:noFill/>
              </a:ln>
              <a:solidFill>
                <a:srgbClr val="000000"/>
              </a:solidFill>
              <a:effectLst/>
              <a:uLnTx/>
              <a:uFillTx/>
              <a:latin typeface="Arial" panose="020B0604020202020204" pitchFamily="34" charset="0"/>
              <a:ea typeface="kaiti" panose="02010609060101010101" pitchFamily="49" charset="-122"/>
              <a:cs typeface="Arial" panose="020B0604020202020204" pitchFamily="34" charset="0"/>
            </a:endParaRPr>
          </a:p>
        </p:txBody>
      </p:sp>
      <p:cxnSp>
        <p:nvCxnSpPr>
          <p:cNvPr id="52" name="直接连接符 51">
            <a:extLst>
              <a:ext uri="{FF2B5EF4-FFF2-40B4-BE49-F238E27FC236}">
                <a16:creationId xmlns:a16="http://schemas.microsoft.com/office/drawing/2014/main" id="{4A4E3604-E360-4F95-CA1E-5F8A3FB5B8B6}"/>
              </a:ext>
            </a:extLst>
          </p:cNvPr>
          <p:cNvCxnSpPr>
            <a:cxnSpLocks/>
          </p:cNvCxnSpPr>
          <p:nvPr/>
        </p:nvCxnSpPr>
        <p:spPr>
          <a:xfrm>
            <a:off x="4195599" y="2269490"/>
            <a:ext cx="0" cy="2187801"/>
          </a:xfrm>
          <a:prstGeom prst="line">
            <a:avLst/>
          </a:prstGeom>
          <a:ln>
            <a:solidFill>
              <a:srgbClr val="094783"/>
            </a:solidFill>
            <a:tailEnd type="none" w="med" len="med"/>
          </a:ln>
        </p:spPr>
        <p:style>
          <a:lnRef idx="1">
            <a:schemeClr val="accent1"/>
          </a:lnRef>
          <a:fillRef idx="0">
            <a:schemeClr val="accent1"/>
          </a:fillRef>
          <a:effectRef idx="0">
            <a:schemeClr val="accent1"/>
          </a:effectRef>
          <a:fontRef idx="minor">
            <a:schemeClr val="tx1"/>
          </a:fontRef>
        </p:style>
      </p:cxnSp>
      <p:cxnSp>
        <p:nvCxnSpPr>
          <p:cNvPr id="53" name="直接箭头连接符 52">
            <a:extLst>
              <a:ext uri="{FF2B5EF4-FFF2-40B4-BE49-F238E27FC236}">
                <a16:creationId xmlns:a16="http://schemas.microsoft.com/office/drawing/2014/main" id="{611C84FD-CDC3-CAF3-D89B-9037E1D5EE79}"/>
              </a:ext>
            </a:extLst>
          </p:cNvPr>
          <p:cNvCxnSpPr>
            <a:cxnSpLocks/>
          </p:cNvCxnSpPr>
          <p:nvPr/>
        </p:nvCxnSpPr>
        <p:spPr>
          <a:xfrm>
            <a:off x="4195599" y="2269490"/>
            <a:ext cx="216000" cy="0"/>
          </a:xfrm>
          <a:prstGeom prst="straightConnector1">
            <a:avLst/>
          </a:prstGeom>
          <a:ln>
            <a:solidFill>
              <a:srgbClr val="094783"/>
            </a:solidFill>
            <a:tailEnd type="triangle"/>
          </a:ln>
        </p:spPr>
        <p:style>
          <a:lnRef idx="1">
            <a:schemeClr val="accent1"/>
          </a:lnRef>
          <a:fillRef idx="0">
            <a:schemeClr val="accent1"/>
          </a:fillRef>
          <a:effectRef idx="0">
            <a:schemeClr val="accent1"/>
          </a:effectRef>
          <a:fontRef idx="minor">
            <a:schemeClr val="tx1"/>
          </a:fontRef>
        </p:style>
      </p:cxnSp>
      <p:cxnSp>
        <p:nvCxnSpPr>
          <p:cNvPr id="54" name="直接箭头连接符 53">
            <a:extLst>
              <a:ext uri="{FF2B5EF4-FFF2-40B4-BE49-F238E27FC236}">
                <a16:creationId xmlns:a16="http://schemas.microsoft.com/office/drawing/2014/main" id="{83B67440-5214-A536-43BA-BA8C6F0EED63}"/>
              </a:ext>
            </a:extLst>
          </p:cNvPr>
          <p:cNvCxnSpPr>
            <a:cxnSpLocks/>
          </p:cNvCxnSpPr>
          <p:nvPr/>
        </p:nvCxnSpPr>
        <p:spPr>
          <a:xfrm>
            <a:off x="4195599" y="4457291"/>
            <a:ext cx="216000" cy="0"/>
          </a:xfrm>
          <a:prstGeom prst="straightConnector1">
            <a:avLst/>
          </a:prstGeom>
          <a:ln>
            <a:solidFill>
              <a:srgbClr val="094783"/>
            </a:solidFill>
            <a:tailEnd type="triangle"/>
          </a:ln>
        </p:spPr>
        <p:style>
          <a:lnRef idx="1">
            <a:schemeClr val="accent1"/>
          </a:lnRef>
          <a:fillRef idx="0">
            <a:schemeClr val="accent1"/>
          </a:fillRef>
          <a:effectRef idx="0">
            <a:schemeClr val="accent1"/>
          </a:effectRef>
          <a:fontRef idx="minor">
            <a:schemeClr val="tx1"/>
          </a:fontRef>
        </p:style>
      </p:cxnSp>
      <p:cxnSp>
        <p:nvCxnSpPr>
          <p:cNvPr id="55" name="直接连接符 54">
            <a:extLst>
              <a:ext uri="{FF2B5EF4-FFF2-40B4-BE49-F238E27FC236}">
                <a16:creationId xmlns:a16="http://schemas.microsoft.com/office/drawing/2014/main" id="{099E7D58-3366-8EF2-D52C-C6C0012303C2}"/>
              </a:ext>
            </a:extLst>
          </p:cNvPr>
          <p:cNvCxnSpPr>
            <a:cxnSpLocks/>
          </p:cNvCxnSpPr>
          <p:nvPr/>
        </p:nvCxnSpPr>
        <p:spPr>
          <a:xfrm>
            <a:off x="4105599" y="3422603"/>
            <a:ext cx="90000" cy="0"/>
          </a:xfrm>
          <a:prstGeom prst="line">
            <a:avLst/>
          </a:prstGeom>
          <a:ln>
            <a:solidFill>
              <a:srgbClr val="094783"/>
            </a:solidFill>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85085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404" imgH="405" progId="TCLayout.ActiveDocument.1">
                  <p:embed/>
                </p:oleObj>
              </mc:Choice>
              <mc:Fallback>
                <p:oleObj name="think-cell 幻灯片" r:id="rId12"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22</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Development History </a:t>
            </a:r>
          </a:p>
        </p:txBody>
      </p:sp>
      <p:sp>
        <p:nvSpPr>
          <p:cNvPr id="16" name="TextBox 40">
            <a:extLst>
              <a:ext uri="{FF2B5EF4-FFF2-40B4-BE49-F238E27FC236}">
                <a16:creationId xmlns:a16="http://schemas.microsoft.com/office/drawing/2014/main" id="{BF962418-FF21-DFBA-EE3D-C83E6A5183C8}"/>
              </a:ext>
            </a:extLst>
          </p:cNvPr>
          <p:cNvSpPr txBox="1"/>
          <p:nvPr>
            <p:custDataLst>
              <p:tags r:id="rId3"/>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China Adhesives and Tape Industry Association,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4" name="五边形 4">
            <a:extLst>
              <a:ext uri="{FF2B5EF4-FFF2-40B4-BE49-F238E27FC236}">
                <a16:creationId xmlns:a16="http://schemas.microsoft.com/office/drawing/2014/main" id="{C179C4C0-52C2-61C4-64C4-8186CB70D275}"/>
              </a:ext>
            </a:extLst>
          </p:cNvPr>
          <p:cNvSpPr/>
          <p:nvPr>
            <p:custDataLst>
              <p:tags r:id="rId4"/>
            </p:custDataLst>
          </p:nvPr>
        </p:nvSpPr>
        <p:spPr bwMode="gray">
          <a:xfrm>
            <a:off x="270369" y="1527393"/>
            <a:ext cx="1800000" cy="288000"/>
          </a:xfrm>
          <a:prstGeom prst="homePlate">
            <a:avLst/>
          </a:prstGeom>
          <a:solidFill>
            <a:srgbClr val="A6A6A6"/>
          </a:solidFill>
          <a:ln w="9525">
            <a:solidFill>
              <a:schemeClr val="accent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rPr>
              <a:t>Birth Stage: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rPr>
              <a:t>1950-1970</a:t>
            </a:r>
          </a:p>
        </p:txBody>
      </p:sp>
      <p:sp>
        <p:nvSpPr>
          <p:cNvPr id="5" name="燕尾形 5">
            <a:extLst>
              <a:ext uri="{FF2B5EF4-FFF2-40B4-BE49-F238E27FC236}">
                <a16:creationId xmlns:a16="http://schemas.microsoft.com/office/drawing/2014/main" id="{E03F9733-80C6-F1DC-B4A1-1B07CE28EF8B}"/>
              </a:ext>
            </a:extLst>
          </p:cNvPr>
          <p:cNvSpPr/>
          <p:nvPr>
            <p:custDataLst>
              <p:tags r:id="rId5"/>
            </p:custDataLst>
          </p:nvPr>
        </p:nvSpPr>
        <p:spPr bwMode="gray">
          <a:xfrm>
            <a:off x="2019587" y="1527393"/>
            <a:ext cx="1648587" cy="288000"/>
          </a:xfrm>
          <a:prstGeom prst="chevron">
            <a:avLst/>
          </a:prstGeom>
          <a:solidFill>
            <a:srgbClr val="A6DDF1"/>
          </a:solidFill>
          <a:ln w="9525">
            <a:solidFill>
              <a:schemeClr val="accent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rPr>
              <a:t>Exploration Stage: 1970-1979</a:t>
            </a:r>
            <a:endParaRPr kumimoji="0" lang="zh-CN" altLang="en-US"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endParaRPr>
          </a:p>
        </p:txBody>
      </p:sp>
      <p:sp>
        <p:nvSpPr>
          <p:cNvPr id="6" name="燕尾形 6">
            <a:extLst>
              <a:ext uri="{FF2B5EF4-FFF2-40B4-BE49-F238E27FC236}">
                <a16:creationId xmlns:a16="http://schemas.microsoft.com/office/drawing/2014/main" id="{DD4D0E9C-A433-3030-A108-5EBEEBF1568D}"/>
              </a:ext>
            </a:extLst>
          </p:cNvPr>
          <p:cNvSpPr/>
          <p:nvPr>
            <p:custDataLst>
              <p:tags r:id="rId6"/>
            </p:custDataLst>
          </p:nvPr>
        </p:nvSpPr>
        <p:spPr bwMode="gray">
          <a:xfrm>
            <a:off x="3611301" y="1527393"/>
            <a:ext cx="1671493" cy="288000"/>
          </a:xfrm>
          <a:prstGeom prst="chevron">
            <a:avLst/>
          </a:prstGeom>
          <a:solidFill>
            <a:srgbClr val="00ADEF"/>
          </a:solidFill>
          <a:ln w="9525">
            <a:solidFill>
              <a:schemeClr val="accent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rPr>
              <a:t>Growth Stage: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rPr>
              <a:t>1980-1989</a:t>
            </a:r>
            <a:endParaRPr kumimoji="0" lang="zh-CN" altLang="en-US"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endParaRPr>
          </a:p>
        </p:txBody>
      </p:sp>
      <p:sp>
        <p:nvSpPr>
          <p:cNvPr id="7" name="燕尾形 6">
            <a:extLst>
              <a:ext uri="{FF2B5EF4-FFF2-40B4-BE49-F238E27FC236}">
                <a16:creationId xmlns:a16="http://schemas.microsoft.com/office/drawing/2014/main" id="{BE7FBAE5-40B3-C7C3-F43C-C6F1ABE5FFED}"/>
              </a:ext>
            </a:extLst>
          </p:cNvPr>
          <p:cNvSpPr/>
          <p:nvPr>
            <p:custDataLst>
              <p:tags r:id="rId7"/>
            </p:custDataLst>
          </p:nvPr>
        </p:nvSpPr>
        <p:spPr bwMode="gray">
          <a:xfrm>
            <a:off x="6923015" y="1527393"/>
            <a:ext cx="1968632" cy="288000"/>
          </a:xfrm>
          <a:prstGeom prst="chevron">
            <a:avLst/>
          </a:prstGeom>
          <a:solidFill>
            <a:srgbClr val="17426B"/>
          </a:solidFill>
          <a:ln w="9525">
            <a:solidFill>
              <a:schemeClr val="accent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rPr>
              <a:t>Innovation Stage: 2000- now</a:t>
            </a:r>
            <a:endParaRPr kumimoji="0" lang="zh-CN" altLang="en-US"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endParaRPr>
          </a:p>
        </p:txBody>
      </p:sp>
      <p:sp>
        <p:nvSpPr>
          <p:cNvPr id="8" name="箭头: V 形 42">
            <a:extLst>
              <a:ext uri="{FF2B5EF4-FFF2-40B4-BE49-F238E27FC236}">
                <a16:creationId xmlns:a16="http://schemas.microsoft.com/office/drawing/2014/main" id="{93605DC5-7CC1-71BC-3149-76167C323B52}"/>
              </a:ext>
            </a:extLst>
          </p:cNvPr>
          <p:cNvSpPr/>
          <p:nvPr/>
        </p:nvSpPr>
        <p:spPr>
          <a:xfrm>
            <a:off x="3614689" y="2050770"/>
            <a:ext cx="1618055" cy="3968055"/>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In the 1980s, the development stepped into a boom period, in which new membrane materials continued to emerge and new application areas continued to expand. </a:t>
            </a:r>
          </a:p>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At the same time, the gas separation membrane has also been rapid development, oxygen-enriched and N2/H2 separation membrane process into the engineering stage. Osmosis </a:t>
            </a:r>
            <a:r>
              <a:rPr lang="en-US" altLang="zh-CN" sz="800" dirty="0" err="1">
                <a:solidFill>
                  <a:srgbClr val="17426B"/>
                </a:solidFill>
                <a:latin typeface="Arial" panose="020B0604020202020204" pitchFamily="34" charset="0"/>
                <a:cs typeface="Arial" panose="020B0604020202020204" pitchFamily="34" charset="0"/>
              </a:rPr>
              <a:t>vaporisation</a:t>
            </a:r>
            <a:r>
              <a:rPr lang="en-US" altLang="zh-CN" sz="800" dirty="0">
                <a:solidFill>
                  <a:srgbClr val="17426B"/>
                </a:solidFill>
                <a:latin typeface="Arial" panose="020B0604020202020204" pitchFamily="34" charset="0"/>
                <a:cs typeface="Arial" panose="020B0604020202020204" pitchFamily="34" charset="0"/>
              </a:rPr>
              <a:t>, membrane distillation, inorganic membrane and membrane reactor also entered the research stage.</a:t>
            </a:r>
          </a:p>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Important membrane materials and membrane components were put into production one after another, reversing the situation of complete dependence on imports of some membrane materials.</a:t>
            </a:r>
          </a:p>
        </p:txBody>
      </p:sp>
      <p:sp>
        <p:nvSpPr>
          <p:cNvPr id="9" name="Line 4">
            <a:extLst>
              <a:ext uri="{FF2B5EF4-FFF2-40B4-BE49-F238E27FC236}">
                <a16:creationId xmlns:a16="http://schemas.microsoft.com/office/drawing/2014/main" id="{678713F6-CB20-A27C-05C8-21265A0C1766}"/>
              </a:ext>
            </a:extLst>
          </p:cNvPr>
          <p:cNvSpPr>
            <a:spLocks noChangeShapeType="1"/>
          </p:cNvSpPr>
          <p:nvPr/>
        </p:nvSpPr>
        <p:spPr bwMode="auto">
          <a:xfrm flipV="1">
            <a:off x="177018" y="1912242"/>
            <a:ext cx="1692000" cy="0"/>
          </a:xfrm>
          <a:prstGeom prst="line">
            <a:avLst/>
          </a:prstGeom>
          <a:noFill/>
          <a:ln w="19050" cap="flat" cmpd="sng" algn="ctr">
            <a:solidFill>
              <a:srgbClr val="FFFFFF"/>
            </a:solidFill>
            <a:prstDash val="solid"/>
            <a:miter lim="800000"/>
          </a:ln>
          <a:effectLst/>
        </p:spPr>
        <p:txBody>
          <a:bodyPr lIns="40500" tIns="27000" rIns="40500" bIns="27000" anchor="ctr"/>
          <a:lstStyle/>
          <a:p>
            <a:pPr algn="ctr" defTabSz="685800">
              <a:defRPr/>
            </a:pPr>
            <a:endParaRPr lang="de-DE" sz="900" kern="0" dirty="0">
              <a:solidFill>
                <a:srgbClr val="003E55"/>
              </a:solidFill>
              <a:latin typeface="楷体" panose="02010609060101010101" pitchFamily="49" charset="-122"/>
              <a:ea typeface="楷体" panose="02010609060101010101" pitchFamily="49" charset="-122"/>
            </a:endParaRPr>
          </a:p>
        </p:txBody>
      </p:sp>
      <p:sp>
        <p:nvSpPr>
          <p:cNvPr id="10" name="箭头: V 形 42">
            <a:extLst>
              <a:ext uri="{FF2B5EF4-FFF2-40B4-BE49-F238E27FC236}">
                <a16:creationId xmlns:a16="http://schemas.microsoft.com/office/drawing/2014/main" id="{F0A23500-C557-B60A-15EC-4A41752EAAEA}"/>
              </a:ext>
            </a:extLst>
          </p:cNvPr>
          <p:cNvSpPr/>
          <p:nvPr/>
        </p:nvSpPr>
        <p:spPr>
          <a:xfrm>
            <a:off x="2048470" y="2050770"/>
            <a:ext cx="1676602" cy="3842195"/>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In the 1970s, China's membrane materials technology entered an early stage of development, membrane materials and membrane materials related industries were initially developed, such as electrodialysis, reverse osmosis, ultrafiltration and microfiltration.</a:t>
            </a:r>
            <a:endParaRPr lang="zh-CN" altLang="en-US" sz="800" dirty="0">
              <a:solidFill>
                <a:srgbClr val="17426B"/>
              </a:solidFill>
              <a:latin typeface="Arial" panose="020B0604020202020204" pitchFamily="34" charset="0"/>
              <a:cs typeface="Arial" panose="020B0604020202020204" pitchFamily="34" charset="0"/>
            </a:endParaRPr>
          </a:p>
        </p:txBody>
      </p:sp>
      <p:cxnSp>
        <p:nvCxnSpPr>
          <p:cNvPr id="11" name="直线箭头连接符 16">
            <a:extLst>
              <a:ext uri="{FF2B5EF4-FFF2-40B4-BE49-F238E27FC236}">
                <a16:creationId xmlns:a16="http://schemas.microsoft.com/office/drawing/2014/main" id="{75A6FBE7-6452-D905-420D-B44A143A1224}"/>
              </a:ext>
            </a:extLst>
          </p:cNvPr>
          <p:cNvCxnSpPr/>
          <p:nvPr/>
        </p:nvCxnSpPr>
        <p:spPr>
          <a:xfrm>
            <a:off x="345178" y="6177916"/>
            <a:ext cx="8321993" cy="0"/>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2" name="箭头: V 形 11">
            <a:extLst>
              <a:ext uri="{FF2B5EF4-FFF2-40B4-BE49-F238E27FC236}">
                <a16:creationId xmlns:a16="http://schemas.microsoft.com/office/drawing/2014/main" id="{C977046F-65C1-A29F-E067-FEB159EDE55A}"/>
              </a:ext>
            </a:extLst>
          </p:cNvPr>
          <p:cNvSpPr/>
          <p:nvPr/>
        </p:nvSpPr>
        <p:spPr>
          <a:xfrm>
            <a:off x="5264778" y="2050770"/>
            <a:ext cx="1606123" cy="3968054"/>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In the 1990s, China's membrane materials research entered a period of rapid development, and a large number of studies were carried out on membrane materials and membrane engineering. Among them, the development of inorganic membrane began to enter the commercial stage, and was successfully applied in various industries such as traditional chemical industry and bioengineering.</a:t>
            </a:r>
          </a:p>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In 1995, the number of domestic membrane enterprises reached 50.</a:t>
            </a:r>
          </a:p>
        </p:txBody>
      </p:sp>
      <p:sp>
        <p:nvSpPr>
          <p:cNvPr id="13" name="箭头: V 形 42">
            <a:extLst>
              <a:ext uri="{FF2B5EF4-FFF2-40B4-BE49-F238E27FC236}">
                <a16:creationId xmlns:a16="http://schemas.microsoft.com/office/drawing/2014/main" id="{5F2AC632-4313-73FE-EE53-493CFEC3B5A8}"/>
              </a:ext>
            </a:extLst>
          </p:cNvPr>
          <p:cNvSpPr/>
          <p:nvPr/>
        </p:nvSpPr>
        <p:spPr>
          <a:xfrm>
            <a:off x="388085" y="2050770"/>
            <a:ext cx="1616411" cy="3423467"/>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8588" indent="-128588">
              <a:lnSpc>
                <a:spcPct val="120000"/>
              </a:lnSpc>
              <a:spcAft>
                <a:spcPts val="450"/>
              </a:spcAft>
              <a:buFont typeface="Arial" panose="020B0604020202020204" pitchFamily="34" charset="0"/>
              <a:buChar char="•"/>
            </a:pPr>
            <a:r>
              <a:rPr lang="en-US" altLang="zh-CN" sz="800" dirty="0">
                <a:solidFill>
                  <a:srgbClr val="17426B"/>
                </a:solidFill>
                <a:latin typeface="Arial" panose="020B0604020202020204" pitchFamily="34" charset="0"/>
                <a:cs typeface="Arial" panose="020B0604020202020204" pitchFamily="34" charset="0"/>
              </a:rPr>
              <a:t>China's modern membrane material technology research began in the 1950s, mainly focused on the research of organic separation membrane materials, and the functional coating composite materials industry also started to develop in this period.</a:t>
            </a:r>
          </a:p>
          <a:p>
            <a:pPr marL="128588" indent="-128588">
              <a:lnSpc>
                <a:spcPct val="120000"/>
              </a:lnSpc>
              <a:spcAft>
                <a:spcPts val="450"/>
              </a:spcAft>
              <a:buFont typeface="Arial" panose="020B0604020202020204" pitchFamily="34" charset="0"/>
              <a:buChar char="•"/>
            </a:pPr>
            <a:r>
              <a:rPr lang="en-US" altLang="zh-CN" sz="800" dirty="0">
                <a:solidFill>
                  <a:srgbClr val="17426B"/>
                </a:solidFill>
                <a:latin typeface="Arial" panose="020B0604020202020204" pitchFamily="34" charset="0"/>
                <a:cs typeface="Arial" panose="020B0604020202020204" pitchFamily="34" charset="0"/>
              </a:rPr>
              <a:t>The production of heterogeneous ion-exchange membranes pioneered the membrane industry in China.</a:t>
            </a:r>
          </a:p>
          <a:p>
            <a:pPr marL="128588" indent="-128588">
              <a:lnSpc>
                <a:spcPct val="120000"/>
              </a:lnSpc>
              <a:spcAft>
                <a:spcPts val="450"/>
              </a:spcAft>
              <a:buFont typeface="Arial" panose="020B0604020202020204" pitchFamily="34" charset="0"/>
              <a:buChar char="•"/>
            </a:pPr>
            <a:r>
              <a:rPr lang="en-US" altLang="zh-CN" sz="800" dirty="0">
                <a:solidFill>
                  <a:srgbClr val="17426B"/>
                </a:solidFill>
                <a:latin typeface="Arial" panose="020B0604020202020204" pitchFamily="34" charset="0"/>
                <a:cs typeface="Arial" panose="020B0604020202020204" pitchFamily="34" charset="0"/>
              </a:rPr>
              <a:t>In 1958, Institute of Chemistry Chinese Academy of Sciences developed China's first modern membrane material - polyvinyl alcohol ion exchange membrane.</a:t>
            </a:r>
          </a:p>
        </p:txBody>
      </p:sp>
      <p:cxnSp>
        <p:nvCxnSpPr>
          <p:cNvPr id="14" name="直线连接符 50">
            <a:extLst>
              <a:ext uri="{FF2B5EF4-FFF2-40B4-BE49-F238E27FC236}">
                <a16:creationId xmlns:a16="http://schemas.microsoft.com/office/drawing/2014/main" id="{A4A2A616-E9EB-22F0-A00C-429160FCF1BA}"/>
              </a:ext>
            </a:extLst>
          </p:cNvPr>
          <p:cNvCxnSpPr>
            <a:cxnSpLocks/>
          </p:cNvCxnSpPr>
          <p:nvPr/>
        </p:nvCxnSpPr>
        <p:spPr>
          <a:xfrm flipH="1">
            <a:off x="2044137" y="2050770"/>
            <a:ext cx="4333" cy="3992390"/>
          </a:xfrm>
          <a:prstGeom prst="line">
            <a:avLst/>
          </a:prstGeom>
          <a:ln w="12700" cap="flat" cmpd="sng" algn="ctr">
            <a:solidFill>
              <a:srgbClr val="57575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24" name="直线箭头连接符 20">
            <a:extLst>
              <a:ext uri="{FF2B5EF4-FFF2-40B4-BE49-F238E27FC236}">
                <a16:creationId xmlns:a16="http://schemas.microsoft.com/office/drawing/2014/main" id="{D34AB8A9-3475-BBB7-3F77-6E505AB42858}"/>
              </a:ext>
            </a:extLst>
          </p:cNvPr>
          <p:cNvCxnSpPr>
            <a:cxnSpLocks/>
          </p:cNvCxnSpPr>
          <p:nvPr/>
        </p:nvCxnSpPr>
        <p:spPr>
          <a:xfrm flipV="1">
            <a:off x="345178" y="2050770"/>
            <a:ext cx="0" cy="4127146"/>
          </a:xfrm>
          <a:prstGeom prst="straightConnector1">
            <a:avLst/>
          </a:prstGeom>
          <a:ln w="95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25" name="直线连接符 51">
            <a:extLst>
              <a:ext uri="{FF2B5EF4-FFF2-40B4-BE49-F238E27FC236}">
                <a16:creationId xmlns:a16="http://schemas.microsoft.com/office/drawing/2014/main" id="{B13F98A9-D8F6-D9F1-87E2-0B60B2DFEF6E}"/>
              </a:ext>
            </a:extLst>
          </p:cNvPr>
          <p:cNvCxnSpPr>
            <a:cxnSpLocks/>
          </p:cNvCxnSpPr>
          <p:nvPr/>
        </p:nvCxnSpPr>
        <p:spPr>
          <a:xfrm>
            <a:off x="3611301" y="2050770"/>
            <a:ext cx="0" cy="3992390"/>
          </a:xfrm>
          <a:prstGeom prst="line">
            <a:avLst/>
          </a:prstGeom>
          <a:ln w="12700" cap="flat" cmpd="sng" algn="ctr">
            <a:solidFill>
              <a:srgbClr val="57575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56" name="直线连接符 55">
            <a:extLst>
              <a:ext uri="{FF2B5EF4-FFF2-40B4-BE49-F238E27FC236}">
                <a16:creationId xmlns:a16="http://schemas.microsoft.com/office/drawing/2014/main" id="{FC77C6A2-E78F-6674-3610-B006C566A106}"/>
              </a:ext>
            </a:extLst>
          </p:cNvPr>
          <p:cNvCxnSpPr>
            <a:cxnSpLocks/>
          </p:cNvCxnSpPr>
          <p:nvPr/>
        </p:nvCxnSpPr>
        <p:spPr>
          <a:xfrm>
            <a:off x="5239258" y="2050770"/>
            <a:ext cx="0" cy="3992390"/>
          </a:xfrm>
          <a:prstGeom prst="line">
            <a:avLst/>
          </a:prstGeom>
          <a:ln w="12700" cap="flat" cmpd="sng" algn="ctr">
            <a:solidFill>
              <a:srgbClr val="57575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57" name="箭头: V 形 42">
            <a:extLst>
              <a:ext uri="{FF2B5EF4-FFF2-40B4-BE49-F238E27FC236}">
                <a16:creationId xmlns:a16="http://schemas.microsoft.com/office/drawing/2014/main" id="{E2E28818-87A3-C91E-1A45-5FB91927862E}"/>
              </a:ext>
            </a:extLst>
          </p:cNvPr>
          <p:cNvSpPr>
            <a:spLocks/>
          </p:cNvSpPr>
          <p:nvPr/>
        </p:nvSpPr>
        <p:spPr>
          <a:xfrm>
            <a:off x="1817277" y="1789438"/>
            <a:ext cx="667080" cy="187411"/>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685800">
              <a:lnSpc>
                <a:spcPct val="120000"/>
              </a:lnSpc>
              <a:spcAft>
                <a:spcPts val="450"/>
              </a:spcAft>
              <a:defRPr/>
            </a:pPr>
            <a:r>
              <a:rPr lang="en-US" sz="1050" b="1" dirty="0">
                <a:solidFill>
                  <a:srgbClr val="17426B"/>
                </a:solidFill>
                <a:latin typeface="Arial" panose="020B0604020202020204" pitchFamily="34" charset="0"/>
                <a:ea typeface="楷体" panose="02010609060101010101" pitchFamily="49" charset="-122"/>
                <a:cs typeface="Arial" panose="020B0604020202020204" pitchFamily="34" charset="0"/>
              </a:rPr>
              <a:t>19</a:t>
            </a:r>
            <a:r>
              <a:rPr lang="en-US" altLang="zh-CN" sz="1050" b="1" dirty="0">
                <a:solidFill>
                  <a:srgbClr val="17426B"/>
                </a:solidFill>
                <a:latin typeface="Arial" panose="020B0604020202020204" pitchFamily="34" charset="0"/>
                <a:ea typeface="楷体" panose="02010609060101010101" pitchFamily="49" charset="-122"/>
                <a:cs typeface="Arial" panose="020B0604020202020204" pitchFamily="34" charset="0"/>
              </a:rPr>
              <a:t>7</a:t>
            </a:r>
            <a:r>
              <a:rPr lang="en-US" sz="1050" b="1" dirty="0">
                <a:solidFill>
                  <a:srgbClr val="17426B"/>
                </a:solidFill>
                <a:latin typeface="Arial" panose="020B0604020202020204" pitchFamily="34" charset="0"/>
                <a:ea typeface="楷体" panose="02010609060101010101" pitchFamily="49" charset="-122"/>
                <a:cs typeface="Arial" panose="020B0604020202020204" pitchFamily="34" charset="0"/>
              </a:rPr>
              <a:t>0</a:t>
            </a:r>
            <a:endParaRPr lang="en-US" sz="1100" b="1" dirty="0">
              <a:solidFill>
                <a:srgbClr val="17426B"/>
              </a:solidFill>
              <a:latin typeface="Arial" panose="020B0604020202020204" pitchFamily="34" charset="0"/>
              <a:ea typeface="楷体" panose="02010609060101010101" pitchFamily="49" charset="-122"/>
              <a:cs typeface="Arial" panose="020B0604020202020204" pitchFamily="34" charset="0"/>
            </a:endParaRPr>
          </a:p>
        </p:txBody>
      </p:sp>
      <p:sp>
        <p:nvSpPr>
          <p:cNvPr id="58" name="箭头: V 形 42">
            <a:extLst>
              <a:ext uri="{FF2B5EF4-FFF2-40B4-BE49-F238E27FC236}">
                <a16:creationId xmlns:a16="http://schemas.microsoft.com/office/drawing/2014/main" id="{811538AE-B68F-298D-29E9-43A7F4B10E62}"/>
              </a:ext>
            </a:extLst>
          </p:cNvPr>
          <p:cNvSpPr>
            <a:spLocks/>
          </p:cNvSpPr>
          <p:nvPr/>
        </p:nvSpPr>
        <p:spPr>
          <a:xfrm>
            <a:off x="3378293" y="1789438"/>
            <a:ext cx="667080" cy="187411"/>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685800">
              <a:lnSpc>
                <a:spcPct val="120000"/>
              </a:lnSpc>
              <a:spcAft>
                <a:spcPts val="450"/>
              </a:spcAft>
              <a:defRPr/>
            </a:pPr>
            <a:r>
              <a:rPr lang="en-US" altLang="zh-CN" sz="1050" b="1" dirty="0">
                <a:solidFill>
                  <a:srgbClr val="17426B"/>
                </a:solidFill>
                <a:latin typeface="Arial" panose="020B0604020202020204" pitchFamily="34" charset="0"/>
                <a:ea typeface="楷体" panose="02010609060101010101" pitchFamily="49" charset="-122"/>
                <a:cs typeface="Arial" panose="020B0604020202020204" pitchFamily="34" charset="0"/>
              </a:rPr>
              <a:t>1980</a:t>
            </a:r>
            <a:endParaRPr lang="zh-CN" altLang="en-US" sz="1100" b="1" dirty="0">
              <a:solidFill>
                <a:srgbClr val="17426B"/>
              </a:solidFill>
              <a:latin typeface="Arial" panose="020B0604020202020204" pitchFamily="34" charset="0"/>
              <a:ea typeface="楷体" panose="02010609060101010101" pitchFamily="49" charset="-122"/>
              <a:cs typeface="Arial" panose="020B0604020202020204" pitchFamily="34" charset="0"/>
            </a:endParaRPr>
          </a:p>
        </p:txBody>
      </p:sp>
      <p:sp>
        <p:nvSpPr>
          <p:cNvPr id="59" name="箭头: V 形 42">
            <a:extLst>
              <a:ext uri="{FF2B5EF4-FFF2-40B4-BE49-F238E27FC236}">
                <a16:creationId xmlns:a16="http://schemas.microsoft.com/office/drawing/2014/main" id="{C87875E6-2C69-3660-D1FF-0F0690B70F35}"/>
              </a:ext>
            </a:extLst>
          </p:cNvPr>
          <p:cNvSpPr>
            <a:spLocks/>
          </p:cNvSpPr>
          <p:nvPr/>
        </p:nvSpPr>
        <p:spPr>
          <a:xfrm>
            <a:off x="4984338" y="1789438"/>
            <a:ext cx="667080" cy="187411"/>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685800">
              <a:lnSpc>
                <a:spcPct val="120000"/>
              </a:lnSpc>
              <a:spcAft>
                <a:spcPts val="450"/>
              </a:spcAft>
              <a:defRPr/>
            </a:pPr>
            <a:r>
              <a:rPr lang="en-US" altLang="zh-CN" sz="1050" b="1" dirty="0">
                <a:solidFill>
                  <a:srgbClr val="17426B"/>
                </a:solidFill>
                <a:latin typeface="Arial" panose="020B0604020202020204" pitchFamily="34" charset="0"/>
                <a:ea typeface="楷体" panose="02010609060101010101" pitchFamily="49" charset="-122"/>
                <a:cs typeface="Arial" panose="020B0604020202020204" pitchFamily="34" charset="0"/>
              </a:rPr>
              <a:t>1990</a:t>
            </a:r>
            <a:endParaRPr lang="zh-CN" altLang="en-US" sz="1050" b="1" dirty="0">
              <a:solidFill>
                <a:srgbClr val="17426B"/>
              </a:solidFill>
              <a:latin typeface="Arial" panose="020B0604020202020204" pitchFamily="34" charset="0"/>
              <a:ea typeface="楷体" panose="02010609060101010101" pitchFamily="49" charset="-122"/>
              <a:cs typeface="Arial" panose="020B0604020202020204" pitchFamily="34" charset="0"/>
            </a:endParaRPr>
          </a:p>
        </p:txBody>
      </p:sp>
      <p:cxnSp>
        <p:nvCxnSpPr>
          <p:cNvPr id="60" name="直线箭头连接符 15">
            <a:extLst>
              <a:ext uri="{FF2B5EF4-FFF2-40B4-BE49-F238E27FC236}">
                <a16:creationId xmlns:a16="http://schemas.microsoft.com/office/drawing/2014/main" id="{459EFB33-567C-E989-C6F1-1A3D372D0D22}"/>
              </a:ext>
            </a:extLst>
          </p:cNvPr>
          <p:cNvCxnSpPr>
            <a:cxnSpLocks/>
          </p:cNvCxnSpPr>
          <p:nvPr/>
        </p:nvCxnSpPr>
        <p:spPr>
          <a:xfrm>
            <a:off x="359361" y="2058802"/>
            <a:ext cx="1692992" cy="0"/>
          </a:xfrm>
          <a:prstGeom prst="straightConnector1">
            <a:avLst/>
          </a:prstGeom>
          <a:ln>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1" name="直线箭头连接符 109">
            <a:extLst>
              <a:ext uri="{FF2B5EF4-FFF2-40B4-BE49-F238E27FC236}">
                <a16:creationId xmlns:a16="http://schemas.microsoft.com/office/drawing/2014/main" id="{8066BA42-B20D-A14F-8023-1171E3E7149E}"/>
              </a:ext>
            </a:extLst>
          </p:cNvPr>
          <p:cNvCxnSpPr>
            <a:cxnSpLocks/>
          </p:cNvCxnSpPr>
          <p:nvPr/>
        </p:nvCxnSpPr>
        <p:spPr>
          <a:xfrm>
            <a:off x="2052353" y="2058802"/>
            <a:ext cx="1558948" cy="0"/>
          </a:xfrm>
          <a:prstGeom prst="straightConnector1">
            <a:avLst/>
          </a:prstGeom>
          <a:ln>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2" name="直线箭头连接符 121">
            <a:extLst>
              <a:ext uri="{FF2B5EF4-FFF2-40B4-BE49-F238E27FC236}">
                <a16:creationId xmlns:a16="http://schemas.microsoft.com/office/drawing/2014/main" id="{015F9332-A861-FAF2-D49E-6E967D581F53}"/>
              </a:ext>
            </a:extLst>
          </p:cNvPr>
          <p:cNvCxnSpPr>
            <a:cxnSpLocks/>
          </p:cNvCxnSpPr>
          <p:nvPr/>
        </p:nvCxnSpPr>
        <p:spPr>
          <a:xfrm>
            <a:off x="3611301" y="2058802"/>
            <a:ext cx="1627957" cy="0"/>
          </a:xfrm>
          <a:prstGeom prst="straightConnector1">
            <a:avLst/>
          </a:prstGeom>
          <a:ln>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3" name="直线箭头连接符 121">
            <a:extLst>
              <a:ext uri="{FF2B5EF4-FFF2-40B4-BE49-F238E27FC236}">
                <a16:creationId xmlns:a16="http://schemas.microsoft.com/office/drawing/2014/main" id="{BA8ECE9B-96AE-B62E-F559-A480D321B053}"/>
              </a:ext>
            </a:extLst>
          </p:cNvPr>
          <p:cNvCxnSpPr>
            <a:cxnSpLocks/>
          </p:cNvCxnSpPr>
          <p:nvPr/>
        </p:nvCxnSpPr>
        <p:spPr>
          <a:xfrm>
            <a:off x="5239258" y="2058802"/>
            <a:ext cx="1683757" cy="0"/>
          </a:xfrm>
          <a:prstGeom prst="straightConnector1">
            <a:avLst/>
          </a:prstGeom>
          <a:ln>
            <a:solidFill>
              <a:schemeClr val="tx1">
                <a:lumMod val="75000"/>
                <a:lumOff val="25000"/>
              </a:schemeClr>
            </a:solidFill>
            <a:prstDash val="dash"/>
            <a:headEnd type="triangle"/>
            <a:tailEnd type="triangle"/>
          </a:ln>
        </p:spPr>
        <p:style>
          <a:lnRef idx="1">
            <a:schemeClr val="accent1"/>
          </a:lnRef>
          <a:fillRef idx="0">
            <a:schemeClr val="accent1"/>
          </a:fillRef>
          <a:effectRef idx="0">
            <a:schemeClr val="accent1"/>
          </a:effectRef>
          <a:fontRef idx="minor">
            <a:schemeClr val="tx1"/>
          </a:fontRef>
        </p:style>
      </p:cxnSp>
      <p:sp>
        <p:nvSpPr>
          <p:cNvPr id="64" name="箭头: V 形 42">
            <a:extLst>
              <a:ext uri="{FF2B5EF4-FFF2-40B4-BE49-F238E27FC236}">
                <a16:creationId xmlns:a16="http://schemas.microsoft.com/office/drawing/2014/main" id="{CA0E2890-5608-D243-DBE0-1329D661DF26}"/>
              </a:ext>
            </a:extLst>
          </p:cNvPr>
          <p:cNvSpPr>
            <a:spLocks/>
          </p:cNvSpPr>
          <p:nvPr/>
        </p:nvSpPr>
        <p:spPr>
          <a:xfrm>
            <a:off x="6659715" y="1789438"/>
            <a:ext cx="667080" cy="187411"/>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685800">
              <a:lnSpc>
                <a:spcPct val="120000"/>
              </a:lnSpc>
              <a:spcAft>
                <a:spcPts val="450"/>
              </a:spcAft>
              <a:defRPr/>
            </a:pPr>
            <a:r>
              <a:rPr lang="en-US" altLang="zh-CN" sz="1050" b="1" dirty="0">
                <a:solidFill>
                  <a:srgbClr val="17426B"/>
                </a:solidFill>
                <a:latin typeface="Arial" panose="020B0604020202020204" pitchFamily="34" charset="0"/>
                <a:ea typeface="楷体" panose="02010609060101010101" pitchFamily="49" charset="-122"/>
                <a:cs typeface="Arial" panose="020B0604020202020204" pitchFamily="34" charset="0"/>
              </a:rPr>
              <a:t>2000</a:t>
            </a:r>
          </a:p>
        </p:txBody>
      </p:sp>
      <p:sp>
        <p:nvSpPr>
          <p:cNvPr id="65" name="箭头: V 形 42">
            <a:extLst>
              <a:ext uri="{FF2B5EF4-FFF2-40B4-BE49-F238E27FC236}">
                <a16:creationId xmlns:a16="http://schemas.microsoft.com/office/drawing/2014/main" id="{58087116-4D4F-7316-1359-244E7165B56B}"/>
              </a:ext>
            </a:extLst>
          </p:cNvPr>
          <p:cNvSpPr/>
          <p:nvPr/>
        </p:nvSpPr>
        <p:spPr>
          <a:xfrm>
            <a:off x="6927306" y="2050770"/>
            <a:ext cx="2111785" cy="4181179"/>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Since the 21st century, membrane technology has entered the development stage of independent innovation.</a:t>
            </a:r>
          </a:p>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Functional coating composites industry has become a new material industry in the strategic emerging industries that the state focuses on supporting and developing, and is also in a rapid development stage, occupying an important position in the national economy. The functional coating composite material industry involves a wide range of applications, a large span of service industries, and a strong industrial correlation, and has an obvious role in promoting the pillar industries such as China's electronics manufacturing industry, and is one of the key industries supporting the development of China. </a:t>
            </a:r>
          </a:p>
          <a:p>
            <a:pPr marL="128588" indent="-128588">
              <a:lnSpc>
                <a:spcPct val="120000"/>
              </a:lnSpc>
              <a:spcAft>
                <a:spcPts val="450"/>
              </a:spcAft>
              <a:buFont typeface="Arial" panose="020B0604020202020204" pitchFamily="34" charset="0"/>
              <a:buChar char="•"/>
              <a:defRPr/>
            </a:pPr>
            <a:r>
              <a:rPr lang="en-US" altLang="zh-CN" sz="800" dirty="0">
                <a:solidFill>
                  <a:srgbClr val="17426B"/>
                </a:solidFill>
                <a:latin typeface="Arial" panose="020B0604020202020204" pitchFamily="34" charset="0"/>
                <a:cs typeface="Arial" panose="020B0604020202020204" pitchFamily="34" charset="0"/>
              </a:rPr>
              <a:t>China's tape production has maintained an upward trend, with production rising from 11.50 billion square </a:t>
            </a:r>
            <a:r>
              <a:rPr lang="en-US" altLang="zh-CN" sz="800" dirty="0" err="1">
                <a:solidFill>
                  <a:srgbClr val="17426B"/>
                </a:solidFill>
                <a:latin typeface="Arial" panose="020B0604020202020204" pitchFamily="34" charset="0"/>
                <a:cs typeface="Arial" panose="020B0604020202020204" pitchFamily="34" charset="0"/>
              </a:rPr>
              <a:t>metres</a:t>
            </a:r>
            <a:r>
              <a:rPr lang="en-US" altLang="zh-CN" sz="800" dirty="0">
                <a:solidFill>
                  <a:srgbClr val="17426B"/>
                </a:solidFill>
                <a:latin typeface="Arial" panose="020B0604020202020204" pitchFamily="34" charset="0"/>
                <a:cs typeface="Arial" panose="020B0604020202020204" pitchFamily="34" charset="0"/>
              </a:rPr>
              <a:t> in 2008 to 23.40 billion square </a:t>
            </a:r>
            <a:r>
              <a:rPr lang="en-US" altLang="zh-CN" sz="800" dirty="0" err="1">
                <a:solidFill>
                  <a:srgbClr val="17426B"/>
                </a:solidFill>
                <a:latin typeface="Arial" panose="020B0604020202020204" pitchFamily="34" charset="0"/>
                <a:cs typeface="Arial" panose="020B0604020202020204" pitchFamily="34" charset="0"/>
              </a:rPr>
              <a:t>metres</a:t>
            </a:r>
            <a:r>
              <a:rPr lang="en-US" altLang="zh-CN" sz="800" dirty="0">
                <a:solidFill>
                  <a:srgbClr val="17426B"/>
                </a:solidFill>
                <a:latin typeface="Arial" panose="020B0604020202020204" pitchFamily="34" charset="0"/>
                <a:cs typeface="Arial" panose="020B0604020202020204" pitchFamily="34" charset="0"/>
              </a:rPr>
              <a:t> in 2017.</a:t>
            </a:r>
          </a:p>
        </p:txBody>
      </p:sp>
      <p:cxnSp>
        <p:nvCxnSpPr>
          <p:cNvPr id="66" name="直线连接符 55">
            <a:extLst>
              <a:ext uri="{FF2B5EF4-FFF2-40B4-BE49-F238E27FC236}">
                <a16:creationId xmlns:a16="http://schemas.microsoft.com/office/drawing/2014/main" id="{2F60CAC8-368E-FDCE-09B3-8FFDA4E892C6}"/>
              </a:ext>
            </a:extLst>
          </p:cNvPr>
          <p:cNvCxnSpPr>
            <a:cxnSpLocks/>
          </p:cNvCxnSpPr>
          <p:nvPr/>
        </p:nvCxnSpPr>
        <p:spPr>
          <a:xfrm>
            <a:off x="6923015" y="2050770"/>
            <a:ext cx="0" cy="3992390"/>
          </a:xfrm>
          <a:prstGeom prst="line">
            <a:avLst/>
          </a:prstGeom>
          <a:ln w="12700" cap="flat" cmpd="sng" algn="ctr">
            <a:solidFill>
              <a:srgbClr val="575757"/>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67" name="直线箭头连接符 121">
            <a:extLst>
              <a:ext uri="{FF2B5EF4-FFF2-40B4-BE49-F238E27FC236}">
                <a16:creationId xmlns:a16="http://schemas.microsoft.com/office/drawing/2014/main" id="{7DDA7586-1591-4C78-4F94-32CAE6687075}"/>
              </a:ext>
            </a:extLst>
          </p:cNvPr>
          <p:cNvCxnSpPr>
            <a:cxnSpLocks/>
          </p:cNvCxnSpPr>
          <p:nvPr/>
        </p:nvCxnSpPr>
        <p:spPr>
          <a:xfrm>
            <a:off x="6923015" y="2058802"/>
            <a:ext cx="1949852" cy="3776"/>
          </a:xfrm>
          <a:prstGeom prst="straightConnector1">
            <a:avLst/>
          </a:prstGeom>
          <a:ln>
            <a:solidFill>
              <a:schemeClr val="tx1">
                <a:lumMod val="75000"/>
                <a:lumOff val="25000"/>
              </a:schemeClr>
            </a:solidFill>
            <a:prstDash val="dash"/>
            <a:headEnd type="triangle"/>
            <a:tailEnd type="none" w="sm" len="sm"/>
          </a:ln>
        </p:spPr>
        <p:style>
          <a:lnRef idx="1">
            <a:schemeClr val="accent1"/>
          </a:lnRef>
          <a:fillRef idx="0">
            <a:schemeClr val="accent1"/>
          </a:fillRef>
          <a:effectRef idx="0">
            <a:schemeClr val="accent1"/>
          </a:effectRef>
          <a:fontRef idx="minor">
            <a:schemeClr val="tx1"/>
          </a:fontRef>
        </p:style>
      </p:cxnSp>
      <p:sp>
        <p:nvSpPr>
          <p:cNvPr id="68" name="箭头: V 形 42">
            <a:extLst>
              <a:ext uri="{FF2B5EF4-FFF2-40B4-BE49-F238E27FC236}">
                <a16:creationId xmlns:a16="http://schemas.microsoft.com/office/drawing/2014/main" id="{B47DF889-A210-DAC6-506E-0F2A7DC4997B}"/>
              </a:ext>
            </a:extLst>
          </p:cNvPr>
          <p:cNvSpPr>
            <a:spLocks/>
          </p:cNvSpPr>
          <p:nvPr/>
        </p:nvSpPr>
        <p:spPr>
          <a:xfrm>
            <a:off x="8435723" y="1789438"/>
            <a:ext cx="667080" cy="187411"/>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685800">
              <a:lnSpc>
                <a:spcPct val="120000"/>
              </a:lnSpc>
              <a:spcAft>
                <a:spcPts val="450"/>
              </a:spcAft>
              <a:defRPr/>
            </a:pPr>
            <a:r>
              <a:rPr lang="en-US" altLang="zh-CN" sz="1050" b="1" dirty="0">
                <a:solidFill>
                  <a:srgbClr val="17426B"/>
                </a:solidFill>
                <a:latin typeface="Arial" panose="020B0604020202020204" pitchFamily="34" charset="0"/>
                <a:ea typeface="楷体" panose="02010609060101010101" pitchFamily="49" charset="-122"/>
                <a:cs typeface="Arial" panose="020B0604020202020204" pitchFamily="34" charset="0"/>
              </a:rPr>
              <a:t>Future</a:t>
            </a:r>
          </a:p>
        </p:txBody>
      </p:sp>
      <p:sp>
        <p:nvSpPr>
          <p:cNvPr id="69" name="燕尾形 6">
            <a:extLst>
              <a:ext uri="{FF2B5EF4-FFF2-40B4-BE49-F238E27FC236}">
                <a16:creationId xmlns:a16="http://schemas.microsoft.com/office/drawing/2014/main" id="{6007FE36-F464-5B12-FA72-EB383139C440}"/>
              </a:ext>
            </a:extLst>
          </p:cNvPr>
          <p:cNvSpPr/>
          <p:nvPr>
            <p:custDataLst>
              <p:tags r:id="rId8"/>
            </p:custDataLst>
          </p:nvPr>
        </p:nvSpPr>
        <p:spPr bwMode="gray">
          <a:xfrm>
            <a:off x="5191090" y="1527393"/>
            <a:ext cx="1805328" cy="288000"/>
          </a:xfrm>
          <a:prstGeom prst="chevron">
            <a:avLst/>
          </a:prstGeom>
          <a:solidFill>
            <a:srgbClr val="0C67BD"/>
          </a:solidFill>
          <a:ln w="9525">
            <a:solidFill>
              <a:schemeClr val="accent1"/>
            </a:solid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rPr>
              <a:t>Rising Stage: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1" dirty="0">
                <a:solidFill>
                  <a:schemeClr val="bg1"/>
                </a:solidFill>
                <a:latin typeface="Arial" pitchFamily="34" charset="0"/>
                <a:ea typeface="黑体" panose="02010609060101010101" pitchFamily="49" charset="-122"/>
                <a:cs typeface="Arial" pitchFamily="34" charset="0"/>
              </a:rPr>
              <a:t>1990-2000</a:t>
            </a:r>
            <a:endParaRPr kumimoji="0" lang="en-US" altLang="zh-CN" sz="1000" b="1" i="0" u="none" strike="noStrike" kern="1200" cap="none" spc="0" normalizeH="0" baseline="0" noProof="0" dirty="0">
              <a:ln>
                <a:noFill/>
              </a:ln>
              <a:solidFill>
                <a:schemeClr val="bg1"/>
              </a:solidFill>
              <a:effectLst/>
              <a:uLnTx/>
              <a:uFillTx/>
              <a:latin typeface="Arial" pitchFamily="34" charset="0"/>
              <a:ea typeface="黑体" panose="02010609060101010101" pitchFamily="49" charset="-122"/>
              <a:cs typeface="Arial" pitchFamily="34" charset="0"/>
            </a:endParaRPr>
          </a:p>
        </p:txBody>
      </p:sp>
      <p:sp>
        <p:nvSpPr>
          <p:cNvPr id="70" name="TextBox 33">
            <a:extLst>
              <a:ext uri="{FF2B5EF4-FFF2-40B4-BE49-F238E27FC236}">
                <a16:creationId xmlns:a16="http://schemas.microsoft.com/office/drawing/2014/main" id="{65490BF9-0C89-633C-30F1-733311D0128B}"/>
              </a:ext>
            </a:extLst>
          </p:cNvPr>
          <p:cNvSpPr txBox="1"/>
          <p:nvPr>
            <p:custDataLst>
              <p:tags r:id="rId9"/>
            </p:custDataLst>
          </p:nvPr>
        </p:nvSpPr>
        <p:spPr>
          <a:xfrm>
            <a:off x="252354" y="1199686"/>
            <a:ext cx="8620513" cy="261768"/>
          </a:xfrm>
          <a:prstGeom prst="rect">
            <a:avLst/>
          </a:prstGeom>
          <a:solidFill>
            <a:srgbClr val="214D79"/>
          </a:solidFill>
        </p:spPr>
        <p:txBody>
          <a:bodyPr wrap="square" rtlCol="0" anchor="ctr">
            <a:noAutofit/>
          </a:bodyPr>
          <a:lstStyle/>
          <a:p>
            <a:pPr algn="ctr">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Development History of Membrane Materials Industry</a:t>
            </a:r>
          </a:p>
        </p:txBody>
      </p:sp>
      <p:sp>
        <p:nvSpPr>
          <p:cNvPr id="71" name="箭头: V 形 42">
            <a:extLst>
              <a:ext uri="{FF2B5EF4-FFF2-40B4-BE49-F238E27FC236}">
                <a16:creationId xmlns:a16="http://schemas.microsoft.com/office/drawing/2014/main" id="{6963E35E-7A02-0EC5-DEB1-AF332C4940AE}"/>
              </a:ext>
            </a:extLst>
          </p:cNvPr>
          <p:cNvSpPr>
            <a:spLocks/>
          </p:cNvSpPr>
          <p:nvPr/>
        </p:nvSpPr>
        <p:spPr>
          <a:xfrm>
            <a:off x="101566" y="1789438"/>
            <a:ext cx="667080" cy="187411"/>
          </a:xfrm>
          <a:prstGeom prst="chevron">
            <a:avLst>
              <a:gd name="adj" fmla="val 0"/>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just" defTabSz="685800">
              <a:lnSpc>
                <a:spcPct val="120000"/>
              </a:lnSpc>
              <a:spcAft>
                <a:spcPts val="450"/>
              </a:spcAft>
              <a:defRPr/>
            </a:pPr>
            <a:r>
              <a:rPr lang="en-US" sz="1050" b="1" dirty="0">
                <a:solidFill>
                  <a:srgbClr val="17426B"/>
                </a:solidFill>
                <a:latin typeface="Arial" panose="020B0604020202020204" pitchFamily="34" charset="0"/>
                <a:ea typeface="楷体" panose="02010609060101010101" pitchFamily="49" charset="-122"/>
                <a:cs typeface="Arial" panose="020B0604020202020204" pitchFamily="34" charset="0"/>
              </a:rPr>
              <a:t>1950</a:t>
            </a:r>
            <a:endParaRPr lang="en-US" sz="1100" b="1" dirty="0">
              <a:solidFill>
                <a:srgbClr val="17426B"/>
              </a:solidFill>
              <a:latin typeface="Arial" panose="020B0604020202020204" pitchFamily="34" charset="0"/>
              <a:ea typeface="楷体" panose="02010609060101010101" pitchFamily="49" charset="-122"/>
              <a:cs typeface="Arial" panose="020B0604020202020204" pitchFamily="34" charset="0"/>
            </a:endParaRPr>
          </a:p>
        </p:txBody>
      </p:sp>
    </p:spTree>
    <p:extLst>
      <p:ext uri="{BB962C8B-B14F-4D97-AF65-F5344CB8AC3E}">
        <p14:creationId xmlns:p14="http://schemas.microsoft.com/office/powerpoint/2010/main" val="328739377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23</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Size </a:t>
            </a:r>
          </a:p>
        </p:txBody>
      </p:sp>
      <p:sp>
        <p:nvSpPr>
          <p:cNvPr id="16" name="TextBox 40">
            <a:extLst>
              <a:ext uri="{FF2B5EF4-FFF2-40B4-BE49-F238E27FC236}">
                <a16:creationId xmlns:a16="http://schemas.microsoft.com/office/drawing/2014/main" id="{BF962418-FF21-DFBA-EE3D-C83E6A5183C8}"/>
              </a:ext>
            </a:extLst>
          </p:cNvPr>
          <p:cNvSpPr txBox="1"/>
          <p:nvPr>
            <p:custDataLst>
              <p:tags r:id="rId3"/>
            </p:custDataLst>
          </p:nvPr>
        </p:nvSpPr>
        <p:spPr>
          <a:xfrm>
            <a:off x="3055201" y="6203977"/>
            <a:ext cx="582565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China </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Associatio</a:t>
            </a:r>
            <a:r>
              <a:rPr lang="en-US" altLang="zh-CN" sz="800" i="1" dirty="0">
                <a:solidFill>
                  <a:srgbClr val="214D79"/>
                </a:solidFill>
                <a:latin typeface="Arial" pitchFamily="34" charset="0"/>
                <a:ea typeface="宋体" panose="02010600030101010101" pitchFamily="2" charset="-122"/>
                <a:cs typeface="Arial" pitchFamily="34" charset="0"/>
              </a:rPr>
              <a:t>n of Automobile Manufactures, </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Frost &amp; Sullivan </a:t>
            </a:r>
            <a:r>
              <a:rPr kumimoji="0" lang="en-US" altLang="zh-CN" sz="8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5" name="TextBox 33">
            <a:extLst>
              <a:ext uri="{FF2B5EF4-FFF2-40B4-BE49-F238E27FC236}">
                <a16:creationId xmlns:a16="http://schemas.microsoft.com/office/drawing/2014/main" id="{6047C7F0-1371-E01A-B742-A61579A0C59A}"/>
              </a:ext>
            </a:extLst>
          </p:cNvPr>
          <p:cNvSpPr txBox="1"/>
          <p:nvPr>
            <p:custDataLst>
              <p:tags r:id="rId4"/>
            </p:custDataLst>
          </p:nvPr>
        </p:nvSpPr>
        <p:spPr>
          <a:xfrm>
            <a:off x="395535" y="1196752"/>
            <a:ext cx="8352929" cy="409276"/>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Functional Coating Composite Materials, Breakdown by Downstream Applications, </a:t>
            </a:r>
            <a:r>
              <a:rPr lang="en-US" altLang="zh-CN" sz="1200" b="1" dirty="0">
                <a:solidFill>
                  <a:srgbClr val="FFFFFF"/>
                </a:solidFill>
                <a:latin typeface="Arial" pitchFamily="34" charset="0"/>
                <a:ea typeface="宋体" panose="02010600030101010101" pitchFamily="2" charset="-122"/>
                <a:cs typeface="Arial" pitchFamily="34" charset="0"/>
              </a:rPr>
              <a:t>Global,</a:t>
            </a: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2018 - 2028E</a:t>
            </a:r>
          </a:p>
        </p:txBody>
      </p:sp>
      <p:sp>
        <p:nvSpPr>
          <p:cNvPr id="19" name="矩形 18">
            <a:extLst>
              <a:ext uri="{FF2B5EF4-FFF2-40B4-BE49-F238E27FC236}">
                <a16:creationId xmlns:a16="http://schemas.microsoft.com/office/drawing/2014/main" id="{8E648B1E-D2C4-BAFF-97FB-1E76BEA899D4}"/>
              </a:ext>
            </a:extLst>
          </p:cNvPr>
          <p:cNvSpPr/>
          <p:nvPr/>
        </p:nvSpPr>
        <p:spPr bwMode="gray">
          <a:xfrm>
            <a:off x="431800" y="1606550"/>
            <a:ext cx="873125" cy="223838"/>
          </a:xfrm>
          <a:prstGeom prst="rect">
            <a:avLst/>
          </a:prstGeom>
          <a:noFill/>
          <a:ln w="9525">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RMB Billion</a:t>
            </a:r>
            <a:endParaRPr kumimoji="0" lang="zh-CN" altLang="en-US"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endParaRPr>
          </a:p>
        </p:txBody>
      </p:sp>
      <p:graphicFrame>
        <p:nvGraphicFramePr>
          <p:cNvPr id="20" name="表格 19">
            <a:extLst>
              <a:ext uri="{FF2B5EF4-FFF2-40B4-BE49-F238E27FC236}">
                <a16:creationId xmlns:a16="http://schemas.microsoft.com/office/drawing/2014/main" id="{877D1E88-EFE5-C2F1-83B1-C6A3AF029D2F}"/>
              </a:ext>
            </a:extLst>
          </p:cNvPr>
          <p:cNvGraphicFramePr>
            <a:graphicFrameLocks noGrp="1"/>
          </p:cNvGraphicFramePr>
          <p:nvPr/>
        </p:nvGraphicFramePr>
        <p:xfrm>
          <a:off x="7535541" y="3736099"/>
          <a:ext cx="1448040" cy="903465"/>
        </p:xfrm>
        <a:graphic>
          <a:graphicData uri="http://schemas.openxmlformats.org/drawingml/2006/table">
            <a:tbl>
              <a:tblPr firstRow="1" bandRow="1">
                <a:tableStyleId>{5C22544A-7EE6-4342-B048-85BDC9FD1C3A}</a:tableStyleId>
              </a:tblPr>
              <a:tblGrid>
                <a:gridCol w="724020">
                  <a:extLst>
                    <a:ext uri="{9D8B030D-6E8A-4147-A177-3AD203B41FA5}">
                      <a16:colId xmlns:a16="http://schemas.microsoft.com/office/drawing/2014/main" val="20000"/>
                    </a:ext>
                  </a:extLst>
                </a:gridCol>
                <a:gridCol w="724020">
                  <a:extLst>
                    <a:ext uri="{9D8B030D-6E8A-4147-A177-3AD203B41FA5}">
                      <a16:colId xmlns:a16="http://schemas.microsoft.com/office/drawing/2014/main" val="20001"/>
                    </a:ext>
                  </a:extLst>
                </a:gridCol>
              </a:tblGrid>
              <a:tr h="359249">
                <a:tc>
                  <a:txBody>
                    <a:bodyPr/>
                    <a:lstStyle/>
                    <a:p>
                      <a:pPr algn="ctr"/>
                      <a:r>
                        <a:rPr lang="en-GB" sz="900" dirty="0">
                          <a:solidFill>
                            <a:srgbClr val="214D79"/>
                          </a:solidFill>
                          <a:latin typeface="Arial" pitchFamily="34" charset="0"/>
                          <a:cs typeface="Arial" pitchFamily="34" charset="0"/>
                        </a:rPr>
                        <a:t>CAGR</a:t>
                      </a:r>
                      <a:r>
                        <a:rPr lang="en-GB" sz="900" baseline="0" dirty="0">
                          <a:solidFill>
                            <a:srgbClr val="214D79"/>
                          </a:solidFill>
                          <a:latin typeface="Arial" pitchFamily="34" charset="0"/>
                          <a:cs typeface="Arial" pitchFamily="34" charset="0"/>
                        </a:rPr>
                        <a:t> </a:t>
                      </a:r>
                    </a:p>
                    <a:p>
                      <a:pPr algn="ctr"/>
                      <a:r>
                        <a:rPr lang="en-GB" sz="900" baseline="0" dirty="0">
                          <a:solidFill>
                            <a:srgbClr val="214D79"/>
                          </a:solidFill>
                          <a:latin typeface="Arial" pitchFamily="34" charset="0"/>
                          <a:cs typeface="Arial" pitchFamily="34" charset="0"/>
                        </a:rPr>
                        <a:t>(18-23)</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214D79"/>
                          </a:solidFill>
                          <a:latin typeface="Arial" pitchFamily="34" charset="0"/>
                          <a:cs typeface="Arial" pitchFamily="34" charset="0"/>
                        </a:rPr>
                        <a:t>CAGR</a:t>
                      </a:r>
                    </a:p>
                    <a:p>
                      <a:pPr algn="ctr"/>
                      <a:r>
                        <a:rPr lang="en-GB" sz="900" baseline="0" dirty="0">
                          <a:solidFill>
                            <a:srgbClr val="214D79"/>
                          </a:solidFill>
                          <a:latin typeface="Arial" pitchFamily="34" charset="0"/>
                          <a:cs typeface="Arial" pitchFamily="34" charset="0"/>
                        </a:rPr>
                        <a:t>(23-28E)</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6.4%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6141719"/>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3.9%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3.5%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60919"/>
                  </a:ext>
                </a:extLst>
              </a:tr>
            </a:tbl>
          </a:graphicData>
        </a:graphic>
      </p:graphicFrame>
      <p:sp>
        <p:nvSpPr>
          <p:cNvPr id="26" name="TextBox 42">
            <a:extLst>
              <a:ext uri="{FF2B5EF4-FFF2-40B4-BE49-F238E27FC236}">
                <a16:creationId xmlns:a16="http://schemas.microsoft.com/office/drawing/2014/main" id="{40CD1115-02AB-510F-44B2-7D8EAAF02681}"/>
              </a:ext>
            </a:extLst>
          </p:cNvPr>
          <p:cNvSpPr txBox="1"/>
          <p:nvPr/>
        </p:nvSpPr>
        <p:spPr>
          <a:xfrm>
            <a:off x="345256" y="6078121"/>
            <a:ext cx="38518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Note: The market size </a:t>
            </a:r>
            <a:r>
              <a:rPr lang="en-US" altLang="zh-CN" sz="800" i="1" dirty="0">
                <a:solidFill>
                  <a:srgbClr val="214D79"/>
                </a:solidFill>
                <a:latin typeface="Arial" pitchFamily="34" charset="0"/>
                <a:ea typeface="宋体" panose="02010600030101010101" pitchFamily="2" charset="-122"/>
                <a:cs typeface="Arial" pitchFamily="34" charset="0"/>
              </a:rPr>
              <a:t>refers to the consumption value</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of global functional </a:t>
            </a:r>
            <a:r>
              <a:rPr lang="en-US" altLang="zh-CN" sz="800" i="1" dirty="0">
                <a:solidFill>
                  <a:srgbClr val="214D79"/>
                </a:solidFill>
                <a:latin typeface="Arial" pitchFamily="34" charset="0"/>
                <a:ea typeface="宋体" panose="02010600030101010101" pitchFamily="2" charset="-122"/>
                <a:cs typeface="Arial" pitchFamily="34" charset="0"/>
              </a:rPr>
              <a:t>c</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oating</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composite </a:t>
            </a:r>
            <a:r>
              <a:rPr lang="en-US" altLang="zh-CN" sz="800" i="1" dirty="0">
                <a:solidFill>
                  <a:srgbClr val="214D79"/>
                </a:solidFill>
                <a:latin typeface="Arial" pitchFamily="34" charset="0"/>
                <a:ea typeface="宋体" panose="02010600030101010101" pitchFamily="2" charset="-122"/>
                <a:cs typeface="Arial" pitchFamily="34" charset="0"/>
              </a:rPr>
              <a:t>m</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aterials</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27" name="TextBox 61">
            <a:extLst>
              <a:ext uri="{FF2B5EF4-FFF2-40B4-BE49-F238E27FC236}">
                <a16:creationId xmlns:a16="http://schemas.microsoft.com/office/drawing/2014/main" id="{166661E7-D3DD-CA2C-EE6E-DBC6FA471B31}"/>
              </a:ext>
            </a:extLst>
          </p:cNvPr>
          <p:cNvSpPr txBox="1"/>
          <p:nvPr>
            <p:custDataLst>
              <p:tags r:id="rId5"/>
            </p:custDataLst>
          </p:nvPr>
        </p:nvSpPr>
        <p:spPr>
          <a:xfrm>
            <a:off x="263148" y="4918021"/>
            <a:ext cx="8617704" cy="903465"/>
          </a:xfrm>
          <a:prstGeom prst="rect">
            <a:avLst/>
          </a:prstGeom>
          <a:noFill/>
        </p:spPr>
        <p:txBody>
          <a:bodyPr wrap="square" lIns="180000" tIns="36000" rIns="180000" bIns="108000" rtlCol="0" anchor="ctr">
            <a:noAutofit/>
          </a:bodyPr>
          <a:lstStyle>
            <a:defPPr>
              <a:defRPr lang="zh-CN"/>
            </a:defPPr>
            <a:lvl1pPr marL="171450" indent="-171450" algn="just">
              <a:spcAft>
                <a:spcPts val="600"/>
              </a:spcAft>
              <a:buFont typeface="Arial" pitchFamily="34" charset="0"/>
              <a:buChar char="•"/>
              <a:defRPr sz="1100">
                <a:solidFill>
                  <a:srgbClr val="214D79"/>
                </a:solidFill>
                <a:latin typeface="Arial" pitchFamily="34" charset="0"/>
                <a:cs typeface="Arial" pitchFamily="34" charset="0"/>
              </a:defRPr>
            </a:lvl1pPr>
          </a:lstStyle>
          <a:p>
            <a:pPr marL="171450" marR="0" lvl="0" indent="-171450" algn="just" defTabSz="914400" rtl="0" eaLnBrk="1" fontAlgn="auto" latinLnBrk="0" hangingPunct="1">
              <a:lnSpc>
                <a:spcPct val="100000"/>
              </a:lnSpc>
              <a:spcAft>
                <a:spcPts val="0"/>
              </a:spcAft>
              <a:buClrTx/>
              <a:buSzTx/>
              <a:buFont typeface="Arial" pitchFamily="34" charset="0"/>
              <a:buChar char="•"/>
              <a:tabLst/>
              <a:defRPr/>
            </a:pPr>
            <a:r>
              <a:rPr lang="en-US" altLang="zh-CN" sz="1050" dirty="0">
                <a:ea typeface="宋体" panose="02010600030101010101" pitchFamily="2" charset="-122"/>
              </a:rPr>
              <a:t>The market size of global functional coating composite materials industry increased from RMB1,011.6 billion in 2018 to RMB1,378.2 billion in 2023, representing a CAGR of approximately 6.4% from 2018 to 2023. </a:t>
            </a:r>
          </a:p>
          <a:p>
            <a:pPr marL="171450" marR="0" lvl="0" indent="-171450" algn="just" defTabSz="914400" rtl="0" eaLnBrk="1" fontAlgn="auto" latinLnBrk="0" hangingPunct="1">
              <a:lnSpc>
                <a:spcPct val="100000"/>
              </a:lnSpc>
              <a:spcAft>
                <a:spcPts val="0"/>
              </a:spcAft>
              <a:buClrTx/>
              <a:buSzTx/>
              <a:buFont typeface="Arial" pitchFamily="34" charset="0"/>
              <a:buChar char="•"/>
              <a:tabLst/>
              <a:defRPr/>
            </a:pPr>
            <a:r>
              <a:rPr lang="en-US" altLang="zh-CN" sz="1050" dirty="0">
                <a:ea typeface="宋体" panose="02010600030101010101" pitchFamily="2" charset="-122"/>
              </a:rPr>
              <a:t>The global functional coating composite materials market is expected to further increase in the next few years, reaching RMB1,876.5 billion in 2028, with a CAGR of approximately 6.3% from 2023 to 2028,</a:t>
            </a:r>
          </a:p>
        </p:txBody>
      </p:sp>
      <p:graphicFrame>
        <p:nvGraphicFramePr>
          <p:cNvPr id="2" name="图表 1">
            <a:extLst>
              <a:ext uri="{FF2B5EF4-FFF2-40B4-BE49-F238E27FC236}">
                <a16:creationId xmlns:a16="http://schemas.microsoft.com/office/drawing/2014/main" id="{20804496-61AA-F49A-96AC-A98BD50348F3}"/>
              </a:ext>
            </a:extLst>
          </p:cNvPr>
          <p:cNvGraphicFramePr/>
          <p:nvPr/>
        </p:nvGraphicFramePr>
        <p:xfrm>
          <a:off x="431800" y="1438253"/>
          <a:ext cx="7206470" cy="3486089"/>
        </p:xfrm>
        <a:graphic>
          <a:graphicData uri="http://schemas.openxmlformats.org/drawingml/2006/chart">
            <c:chart xmlns:c="http://schemas.openxmlformats.org/drawingml/2006/chart" xmlns:r="http://schemas.openxmlformats.org/officeDocument/2006/relationships" r:id="rId10"/>
          </a:graphicData>
        </a:graphic>
      </p:graphicFrame>
    </p:spTree>
    <p:extLst>
      <p:ext uri="{BB962C8B-B14F-4D97-AF65-F5344CB8AC3E}">
        <p14:creationId xmlns:p14="http://schemas.microsoft.com/office/powerpoint/2010/main" val="24122926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24</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Size </a:t>
            </a:r>
          </a:p>
        </p:txBody>
      </p:sp>
      <p:sp>
        <p:nvSpPr>
          <p:cNvPr id="16" name="TextBox 40">
            <a:extLst>
              <a:ext uri="{FF2B5EF4-FFF2-40B4-BE49-F238E27FC236}">
                <a16:creationId xmlns:a16="http://schemas.microsoft.com/office/drawing/2014/main" id="{BF962418-FF21-DFBA-EE3D-C83E6A5183C8}"/>
              </a:ext>
            </a:extLst>
          </p:cNvPr>
          <p:cNvSpPr txBox="1"/>
          <p:nvPr>
            <p:custDataLst>
              <p:tags r:id="rId3"/>
            </p:custDataLst>
          </p:nvPr>
        </p:nvSpPr>
        <p:spPr>
          <a:xfrm>
            <a:off x="3055201" y="6203977"/>
            <a:ext cx="582565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China </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Associatio</a:t>
            </a:r>
            <a:r>
              <a:rPr lang="en-US" altLang="zh-CN" sz="800" i="1" dirty="0">
                <a:solidFill>
                  <a:srgbClr val="214D79"/>
                </a:solidFill>
                <a:latin typeface="Arial" pitchFamily="34" charset="0"/>
                <a:ea typeface="宋体" panose="02010600030101010101" pitchFamily="2" charset="-122"/>
                <a:cs typeface="Arial" pitchFamily="34" charset="0"/>
              </a:rPr>
              <a:t>n of Automobile Manufactures, </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Frost &amp; Sullivan </a:t>
            </a:r>
            <a:r>
              <a:rPr kumimoji="0" lang="en-US" altLang="zh-CN" sz="8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9" name="矩形 18">
            <a:extLst>
              <a:ext uri="{FF2B5EF4-FFF2-40B4-BE49-F238E27FC236}">
                <a16:creationId xmlns:a16="http://schemas.microsoft.com/office/drawing/2014/main" id="{8E648B1E-D2C4-BAFF-97FB-1E76BEA899D4}"/>
              </a:ext>
            </a:extLst>
          </p:cNvPr>
          <p:cNvSpPr/>
          <p:nvPr/>
        </p:nvSpPr>
        <p:spPr bwMode="gray">
          <a:xfrm>
            <a:off x="431800" y="1606550"/>
            <a:ext cx="873125" cy="223838"/>
          </a:xfrm>
          <a:prstGeom prst="rect">
            <a:avLst/>
          </a:prstGeom>
          <a:noFill/>
          <a:ln w="9525">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RMB Billion</a:t>
            </a:r>
            <a:endParaRPr kumimoji="0" lang="zh-CN" altLang="en-US"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endParaRPr>
          </a:p>
        </p:txBody>
      </p:sp>
      <p:graphicFrame>
        <p:nvGraphicFramePr>
          <p:cNvPr id="20" name="表格 19">
            <a:extLst>
              <a:ext uri="{FF2B5EF4-FFF2-40B4-BE49-F238E27FC236}">
                <a16:creationId xmlns:a16="http://schemas.microsoft.com/office/drawing/2014/main" id="{877D1E88-EFE5-C2F1-83B1-C6A3AF029D2F}"/>
              </a:ext>
            </a:extLst>
          </p:cNvPr>
          <p:cNvGraphicFramePr>
            <a:graphicFrameLocks noGrp="1"/>
          </p:cNvGraphicFramePr>
          <p:nvPr/>
        </p:nvGraphicFramePr>
        <p:xfrm>
          <a:off x="7588456" y="3681710"/>
          <a:ext cx="1448040" cy="1261935"/>
        </p:xfrm>
        <a:graphic>
          <a:graphicData uri="http://schemas.openxmlformats.org/drawingml/2006/table">
            <a:tbl>
              <a:tblPr firstRow="1" bandRow="1">
                <a:tableStyleId>{5C22544A-7EE6-4342-B048-85BDC9FD1C3A}</a:tableStyleId>
              </a:tblPr>
              <a:tblGrid>
                <a:gridCol w="724020">
                  <a:extLst>
                    <a:ext uri="{9D8B030D-6E8A-4147-A177-3AD203B41FA5}">
                      <a16:colId xmlns:a16="http://schemas.microsoft.com/office/drawing/2014/main" val="20000"/>
                    </a:ext>
                  </a:extLst>
                </a:gridCol>
                <a:gridCol w="724020">
                  <a:extLst>
                    <a:ext uri="{9D8B030D-6E8A-4147-A177-3AD203B41FA5}">
                      <a16:colId xmlns:a16="http://schemas.microsoft.com/office/drawing/2014/main" val="20001"/>
                    </a:ext>
                  </a:extLst>
                </a:gridCol>
              </a:tblGrid>
              <a:tr h="359249">
                <a:tc>
                  <a:txBody>
                    <a:bodyPr/>
                    <a:lstStyle/>
                    <a:p>
                      <a:pPr algn="ctr"/>
                      <a:r>
                        <a:rPr lang="en-GB" sz="900" dirty="0">
                          <a:solidFill>
                            <a:srgbClr val="214D79"/>
                          </a:solidFill>
                          <a:latin typeface="Arial" pitchFamily="34" charset="0"/>
                          <a:cs typeface="Arial" pitchFamily="34" charset="0"/>
                        </a:rPr>
                        <a:t>CAGR</a:t>
                      </a:r>
                      <a:r>
                        <a:rPr lang="en-GB" sz="900" baseline="0" dirty="0">
                          <a:solidFill>
                            <a:srgbClr val="214D79"/>
                          </a:solidFill>
                          <a:latin typeface="Arial" pitchFamily="34" charset="0"/>
                          <a:cs typeface="Arial" pitchFamily="34" charset="0"/>
                        </a:rPr>
                        <a:t> </a:t>
                      </a:r>
                    </a:p>
                    <a:p>
                      <a:pPr algn="ctr"/>
                      <a:r>
                        <a:rPr lang="en-GB" sz="900" baseline="0" dirty="0">
                          <a:solidFill>
                            <a:srgbClr val="214D79"/>
                          </a:solidFill>
                          <a:latin typeface="Arial" pitchFamily="34" charset="0"/>
                          <a:cs typeface="Arial" pitchFamily="34" charset="0"/>
                        </a:rPr>
                        <a:t>(18-23)</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214D79"/>
                          </a:solidFill>
                          <a:latin typeface="Arial" pitchFamily="34" charset="0"/>
                          <a:cs typeface="Arial" pitchFamily="34" charset="0"/>
                        </a:rPr>
                        <a:t>CAGR</a:t>
                      </a:r>
                    </a:p>
                    <a:p>
                      <a:pPr algn="ctr"/>
                      <a:r>
                        <a:rPr lang="en-GB" sz="900" baseline="0" dirty="0">
                          <a:solidFill>
                            <a:srgbClr val="214D79"/>
                          </a:solidFill>
                          <a:latin typeface="Arial" pitchFamily="34" charset="0"/>
                          <a:cs typeface="Arial" pitchFamily="34" charset="0"/>
                        </a:rPr>
                        <a:t>(23-28E)</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5.5%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11.1%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887131"/>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9.0%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5.3%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2690722"/>
                  </a:ext>
                </a:extLst>
              </a:tr>
              <a:tr h="179235">
                <a:tc>
                  <a:txBody>
                    <a:bodyPr/>
                    <a:lstStyle/>
                    <a:p>
                      <a:pPr marL="0" algn="ctr" defTabSz="914400" rtl="0" eaLnBrk="1" fontAlgn="ctr" latinLnBrk="0" hangingPunct="1"/>
                      <a:r>
                        <a:rPr lang="en-US" altLang="zh-CN" sz="900" b="0" i="0" u="none" strike="noStrike" kern="1200">
                          <a:solidFill>
                            <a:srgbClr val="214D79"/>
                          </a:solidFill>
                          <a:effectLst/>
                          <a:latin typeface="Arial" panose="020B0604020202020204" pitchFamily="34" charset="0"/>
                          <a:ea typeface="等线" panose="02010600030101010101" pitchFamily="2" charset="-122"/>
                          <a:cs typeface="+mn-cs"/>
                        </a:rPr>
                        <a:t>36.2%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12.1%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6141719"/>
                  </a:ext>
                </a:extLst>
              </a:tr>
              <a:tr h="179235">
                <a:tc>
                  <a:txBody>
                    <a:bodyPr/>
                    <a:lstStyle/>
                    <a:p>
                      <a:pPr marL="0" algn="ctr" defTabSz="914400" rtl="0" eaLnBrk="1" fontAlgn="ctr" latinLnBrk="0" hangingPunct="1"/>
                      <a:r>
                        <a:rPr lang="en-US" altLang="zh-CN" sz="900" b="0" i="0" u="none" strike="noStrike" kern="1200">
                          <a:solidFill>
                            <a:srgbClr val="214D79"/>
                          </a:solidFill>
                          <a:effectLst/>
                          <a:latin typeface="Arial" panose="020B0604020202020204" pitchFamily="34" charset="0"/>
                          <a:ea typeface="等线" panose="02010600030101010101" pitchFamily="2" charset="-122"/>
                          <a:cs typeface="+mn-cs"/>
                        </a:rPr>
                        <a:t>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6.5%</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60919"/>
                  </a:ext>
                </a:extLst>
              </a:tr>
            </a:tbl>
          </a:graphicData>
        </a:graphic>
      </p:graphicFrame>
      <p:graphicFrame>
        <p:nvGraphicFramePr>
          <p:cNvPr id="21" name="图表 20">
            <a:extLst>
              <a:ext uri="{FF2B5EF4-FFF2-40B4-BE49-F238E27FC236}">
                <a16:creationId xmlns:a16="http://schemas.microsoft.com/office/drawing/2014/main" id="{9745D6BA-E971-C341-63C7-3DA06B336AEE}"/>
              </a:ext>
            </a:extLst>
          </p:cNvPr>
          <p:cNvGraphicFramePr/>
          <p:nvPr/>
        </p:nvGraphicFramePr>
        <p:xfrm>
          <a:off x="431800" y="1461837"/>
          <a:ext cx="7206470" cy="3486089"/>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Box 61">
            <a:extLst>
              <a:ext uri="{FF2B5EF4-FFF2-40B4-BE49-F238E27FC236}">
                <a16:creationId xmlns:a16="http://schemas.microsoft.com/office/drawing/2014/main" id="{166661E7-D3DD-CA2C-EE6E-DBC6FA471B31}"/>
              </a:ext>
            </a:extLst>
          </p:cNvPr>
          <p:cNvSpPr txBox="1"/>
          <p:nvPr>
            <p:custDataLst>
              <p:tags r:id="rId4"/>
            </p:custDataLst>
          </p:nvPr>
        </p:nvSpPr>
        <p:spPr>
          <a:xfrm>
            <a:off x="263148" y="4945247"/>
            <a:ext cx="8617704" cy="1261314"/>
          </a:xfrm>
          <a:prstGeom prst="rect">
            <a:avLst/>
          </a:prstGeom>
          <a:noFill/>
        </p:spPr>
        <p:txBody>
          <a:bodyPr wrap="square" lIns="180000" tIns="36000" rIns="180000" bIns="108000" rtlCol="0" anchor="ctr">
            <a:noAutofit/>
          </a:bodyPr>
          <a:lstStyle>
            <a:defPPr>
              <a:defRPr lang="zh-CN"/>
            </a:defPPr>
            <a:lvl1pPr marL="171450" indent="-171450" algn="just">
              <a:spcAft>
                <a:spcPts val="600"/>
              </a:spcAft>
              <a:buFont typeface="Arial" pitchFamily="34" charset="0"/>
              <a:buChar char="•"/>
              <a:defRPr sz="1100">
                <a:solidFill>
                  <a:srgbClr val="214D79"/>
                </a:solidFill>
                <a:latin typeface="Arial" pitchFamily="34" charset="0"/>
                <a:cs typeface="Arial" pitchFamily="34" charset="0"/>
              </a:defRPr>
            </a:lvl1pPr>
          </a:lstStyle>
          <a:p>
            <a:pPr marL="171450" marR="0" lvl="0" indent="-171450" algn="just" defTabSz="914400" rtl="0" eaLnBrk="1" fontAlgn="auto" latinLnBrk="0" hangingPunct="1">
              <a:lnSpc>
                <a:spcPct val="100000"/>
              </a:lnSpc>
              <a:spcAft>
                <a:spcPts val="0"/>
              </a:spcAft>
              <a:buClrTx/>
              <a:buSzTx/>
              <a:buFont typeface="Arial" pitchFamily="34" charset="0"/>
              <a:buChar char="•"/>
              <a:tabLst/>
              <a:defRPr/>
            </a:pPr>
            <a:r>
              <a:rPr lang="en-US" altLang="zh-CN" sz="900" dirty="0">
                <a:ea typeface="宋体" panose="02010600030101010101" pitchFamily="2" charset="-122"/>
              </a:rPr>
              <a:t>China’s functional coating composite materials industry may be significantly affected by technological breakthroughs and national policies in the PRC. The market size achieved growth in the past several years, from RMB550.5 billion in 2018 to RMB818.9 billion in 2023, representing a CAGR of approximately 8.3% from 2018 to 2023. Since consumer electronics contains, for example, cell phones, tablets, PCs, etc., which use the same or similar functional coating composite materials with home appliances, functional composite coating materials for consumer electronics and home appliances are placed in one classification to be analyzed. Home appliances account for about 20% of the functional composite coating materials for consumer electronics.</a:t>
            </a:r>
          </a:p>
          <a:p>
            <a:pPr marL="171450" marR="0" lvl="0" indent="-171450" algn="just" defTabSz="914400" rtl="0" eaLnBrk="1" fontAlgn="auto" latinLnBrk="0" hangingPunct="1">
              <a:lnSpc>
                <a:spcPct val="100000"/>
              </a:lnSpc>
              <a:spcAft>
                <a:spcPts val="0"/>
              </a:spcAft>
              <a:buClrTx/>
              <a:buSzTx/>
              <a:buFont typeface="Arial" pitchFamily="34" charset="0"/>
              <a:buChar char="•"/>
              <a:tabLst/>
              <a:defRPr/>
            </a:pPr>
            <a:r>
              <a:rPr lang="en-US" altLang="zh-CN" sz="900" dirty="0">
                <a:ea typeface="宋体" panose="02010600030101010101" pitchFamily="2" charset="-122"/>
              </a:rPr>
              <a:t>China's functional coating composite materials market is expected to further recover over the next few years, reaching RMB1,203.1 billion in 2028, with a CAGR of approximately 8.0% from 2023 to 2028, primarily driven by factors such as the development of downstream markets, such as the continued growth of the new energy industry, and technological refinements in this market. China’s functional coating composite materials industry is affected by macroeconomic factors, including changes in international, national, regional and local economic conditions, employment levels and consumer spending patterns.</a:t>
            </a:r>
          </a:p>
        </p:txBody>
      </p:sp>
      <p:sp>
        <p:nvSpPr>
          <p:cNvPr id="5" name="TextBox 33">
            <a:extLst>
              <a:ext uri="{FF2B5EF4-FFF2-40B4-BE49-F238E27FC236}">
                <a16:creationId xmlns:a16="http://schemas.microsoft.com/office/drawing/2014/main" id="{D6EF9DB6-5580-4147-31AA-33BEDB8C7190}"/>
              </a:ext>
            </a:extLst>
          </p:cNvPr>
          <p:cNvSpPr txBox="1"/>
          <p:nvPr>
            <p:custDataLst>
              <p:tags r:id="rId5"/>
            </p:custDataLst>
          </p:nvPr>
        </p:nvSpPr>
        <p:spPr>
          <a:xfrm>
            <a:off x="395535" y="1196752"/>
            <a:ext cx="8352929" cy="409276"/>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Functional Coating Composite Materials, Breakdown by Downstream Applications, China</a:t>
            </a:r>
            <a:r>
              <a:rPr lang="en-US" altLang="zh-CN" sz="1200" b="1" dirty="0">
                <a:solidFill>
                  <a:srgbClr val="FFFFFF"/>
                </a:solidFill>
                <a:latin typeface="Arial" pitchFamily="34" charset="0"/>
                <a:ea typeface="宋体" panose="02010600030101010101" pitchFamily="2" charset="-122"/>
                <a:cs typeface="Arial" pitchFamily="34" charset="0"/>
              </a:rPr>
              <a:t>,</a:t>
            </a: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2018 - 2028E</a:t>
            </a:r>
          </a:p>
        </p:txBody>
      </p:sp>
      <p:sp>
        <p:nvSpPr>
          <p:cNvPr id="6" name="TextBox 42">
            <a:extLst>
              <a:ext uri="{FF2B5EF4-FFF2-40B4-BE49-F238E27FC236}">
                <a16:creationId xmlns:a16="http://schemas.microsoft.com/office/drawing/2014/main" id="{D6654520-FCAD-97C1-156A-B14BD1922A20}"/>
              </a:ext>
            </a:extLst>
          </p:cNvPr>
          <p:cNvSpPr txBox="1"/>
          <p:nvPr/>
        </p:nvSpPr>
        <p:spPr>
          <a:xfrm>
            <a:off x="345256" y="6138218"/>
            <a:ext cx="38518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Note: The market size </a:t>
            </a:r>
            <a:r>
              <a:rPr lang="en-US" altLang="zh-CN" sz="800" i="1" dirty="0">
                <a:solidFill>
                  <a:srgbClr val="214D79"/>
                </a:solidFill>
                <a:latin typeface="Arial" pitchFamily="34" charset="0"/>
                <a:ea typeface="宋体" panose="02010600030101010101" pitchFamily="2" charset="-122"/>
                <a:cs typeface="Arial" pitchFamily="34" charset="0"/>
              </a:rPr>
              <a:t>refers to the consumption value</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of functional </a:t>
            </a:r>
            <a:r>
              <a:rPr lang="en-US" altLang="zh-CN" sz="800" i="1" dirty="0">
                <a:solidFill>
                  <a:srgbClr val="214D79"/>
                </a:solidFill>
                <a:latin typeface="Arial" pitchFamily="34" charset="0"/>
                <a:ea typeface="宋体" panose="02010600030101010101" pitchFamily="2" charset="-122"/>
                <a:cs typeface="Arial" pitchFamily="34" charset="0"/>
              </a:rPr>
              <a:t>c</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oating</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composite </a:t>
            </a:r>
            <a:r>
              <a:rPr lang="en-US" altLang="zh-CN" sz="800" i="1" dirty="0">
                <a:solidFill>
                  <a:srgbClr val="214D79"/>
                </a:solidFill>
                <a:latin typeface="Arial" pitchFamily="34" charset="0"/>
                <a:ea typeface="宋体" panose="02010600030101010101" pitchFamily="2" charset="-122"/>
                <a:cs typeface="Arial" pitchFamily="34" charset="0"/>
              </a:rPr>
              <a:t>m</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aterials</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in China.</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Tree>
    <p:extLst>
      <p:ext uri="{BB962C8B-B14F-4D97-AF65-F5344CB8AC3E}">
        <p14:creationId xmlns:p14="http://schemas.microsoft.com/office/powerpoint/2010/main" val="188418312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25</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Size (2/2) </a:t>
            </a:r>
          </a:p>
        </p:txBody>
      </p:sp>
      <p:sp>
        <p:nvSpPr>
          <p:cNvPr id="16" name="TextBox 40">
            <a:extLst>
              <a:ext uri="{FF2B5EF4-FFF2-40B4-BE49-F238E27FC236}">
                <a16:creationId xmlns:a16="http://schemas.microsoft.com/office/drawing/2014/main" id="{BF962418-FF21-DFBA-EE3D-C83E6A5183C8}"/>
              </a:ext>
            </a:extLst>
          </p:cNvPr>
          <p:cNvSpPr txBox="1"/>
          <p:nvPr>
            <p:custDataLst>
              <p:tags r:id="rId3"/>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China </a:t>
            </a:r>
            <a:r>
              <a:rPr kumimoji="0" lang="en-US" altLang="zh-CN" sz="9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Associatio</a:t>
            </a:r>
            <a:r>
              <a:rPr lang="en-US" altLang="zh-CN" sz="900" i="1" dirty="0">
                <a:solidFill>
                  <a:srgbClr val="214D79"/>
                </a:solidFill>
                <a:latin typeface="Arial" pitchFamily="34" charset="0"/>
                <a:ea typeface="宋体" panose="02010600030101010101" pitchFamily="2" charset="-122"/>
                <a:cs typeface="Arial" pitchFamily="34" charset="0"/>
              </a:rPr>
              <a:t>n of Automobile Manufactures, </a:t>
            </a: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9" name="矩形 18">
            <a:extLst>
              <a:ext uri="{FF2B5EF4-FFF2-40B4-BE49-F238E27FC236}">
                <a16:creationId xmlns:a16="http://schemas.microsoft.com/office/drawing/2014/main" id="{8E648B1E-D2C4-BAFF-97FB-1E76BEA899D4}"/>
              </a:ext>
            </a:extLst>
          </p:cNvPr>
          <p:cNvSpPr/>
          <p:nvPr/>
        </p:nvSpPr>
        <p:spPr bwMode="gray">
          <a:xfrm>
            <a:off x="431800" y="1606550"/>
            <a:ext cx="873125" cy="223838"/>
          </a:xfrm>
          <a:prstGeom prst="rect">
            <a:avLst/>
          </a:prstGeom>
          <a:noFill/>
          <a:ln w="9525">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RMB Billion</a:t>
            </a:r>
            <a:endParaRPr kumimoji="0" lang="zh-CN" altLang="en-US"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endParaRPr>
          </a:p>
        </p:txBody>
      </p:sp>
      <p:graphicFrame>
        <p:nvGraphicFramePr>
          <p:cNvPr id="20" name="表格 19">
            <a:extLst>
              <a:ext uri="{FF2B5EF4-FFF2-40B4-BE49-F238E27FC236}">
                <a16:creationId xmlns:a16="http://schemas.microsoft.com/office/drawing/2014/main" id="{877D1E88-EFE5-C2F1-83B1-C6A3AF029D2F}"/>
              </a:ext>
            </a:extLst>
          </p:cNvPr>
          <p:cNvGraphicFramePr>
            <a:graphicFrameLocks noGrp="1"/>
          </p:cNvGraphicFramePr>
          <p:nvPr/>
        </p:nvGraphicFramePr>
        <p:xfrm>
          <a:off x="7588456" y="3607925"/>
          <a:ext cx="1448040" cy="1441170"/>
        </p:xfrm>
        <a:graphic>
          <a:graphicData uri="http://schemas.openxmlformats.org/drawingml/2006/table">
            <a:tbl>
              <a:tblPr firstRow="1" bandRow="1">
                <a:tableStyleId>{5C22544A-7EE6-4342-B048-85BDC9FD1C3A}</a:tableStyleId>
              </a:tblPr>
              <a:tblGrid>
                <a:gridCol w="724020">
                  <a:extLst>
                    <a:ext uri="{9D8B030D-6E8A-4147-A177-3AD203B41FA5}">
                      <a16:colId xmlns:a16="http://schemas.microsoft.com/office/drawing/2014/main" val="20000"/>
                    </a:ext>
                  </a:extLst>
                </a:gridCol>
                <a:gridCol w="724020">
                  <a:extLst>
                    <a:ext uri="{9D8B030D-6E8A-4147-A177-3AD203B41FA5}">
                      <a16:colId xmlns:a16="http://schemas.microsoft.com/office/drawing/2014/main" val="20001"/>
                    </a:ext>
                  </a:extLst>
                </a:gridCol>
              </a:tblGrid>
              <a:tr h="359249">
                <a:tc>
                  <a:txBody>
                    <a:bodyPr/>
                    <a:lstStyle/>
                    <a:p>
                      <a:pPr algn="ctr"/>
                      <a:r>
                        <a:rPr lang="en-GB" sz="900" dirty="0">
                          <a:solidFill>
                            <a:srgbClr val="214D79"/>
                          </a:solidFill>
                          <a:latin typeface="Arial" pitchFamily="34" charset="0"/>
                          <a:cs typeface="Arial" pitchFamily="34" charset="0"/>
                        </a:rPr>
                        <a:t>CAGR</a:t>
                      </a:r>
                      <a:r>
                        <a:rPr lang="en-GB" sz="900" baseline="0" dirty="0">
                          <a:solidFill>
                            <a:srgbClr val="214D79"/>
                          </a:solidFill>
                          <a:latin typeface="Arial" pitchFamily="34" charset="0"/>
                          <a:cs typeface="Arial" pitchFamily="34" charset="0"/>
                        </a:rPr>
                        <a:t> </a:t>
                      </a:r>
                    </a:p>
                    <a:p>
                      <a:pPr algn="ctr"/>
                      <a:r>
                        <a:rPr lang="en-GB" sz="900" baseline="0" dirty="0">
                          <a:solidFill>
                            <a:srgbClr val="214D79"/>
                          </a:solidFill>
                          <a:latin typeface="Arial" pitchFamily="34" charset="0"/>
                          <a:cs typeface="Arial" pitchFamily="34" charset="0"/>
                        </a:rPr>
                        <a:t>(18-23)</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214D79"/>
                          </a:solidFill>
                          <a:latin typeface="Arial" pitchFamily="34" charset="0"/>
                          <a:cs typeface="Arial" pitchFamily="34" charset="0"/>
                        </a:rPr>
                        <a:t>CAGR</a:t>
                      </a:r>
                    </a:p>
                    <a:p>
                      <a:pPr algn="ctr"/>
                      <a:r>
                        <a:rPr lang="en-GB" sz="900" baseline="0" dirty="0">
                          <a:solidFill>
                            <a:srgbClr val="214D79"/>
                          </a:solidFill>
                          <a:latin typeface="Arial" pitchFamily="34" charset="0"/>
                          <a:cs typeface="Arial" pitchFamily="34" charset="0"/>
                        </a:rPr>
                        <a:t>(23-28E)</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12.2%</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13.3%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879887131"/>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10.7%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852690722"/>
                  </a:ext>
                </a:extLst>
              </a:tr>
              <a:tr h="179235">
                <a:tc>
                  <a:txBody>
                    <a:bodyPr/>
                    <a:lstStyle/>
                    <a:p>
                      <a:pPr marL="0" algn="ctr" defTabSz="914400" rtl="0" eaLnBrk="1" fontAlgn="ctr" latinLnBrk="0" hangingPunct="1"/>
                      <a:r>
                        <a:rPr lang="en-US" altLang="zh-CN" sz="900" b="0" i="0" u="none" strike="noStrike" kern="1200">
                          <a:solidFill>
                            <a:srgbClr val="214D79"/>
                          </a:solidFill>
                          <a:effectLst/>
                          <a:latin typeface="Arial" panose="020B0604020202020204" pitchFamily="34" charset="0"/>
                          <a:ea typeface="等线" panose="02010600030101010101" pitchFamily="2" charset="-122"/>
                          <a:cs typeface="+mn-cs"/>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11.0%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6141719"/>
                  </a:ext>
                </a:extLst>
              </a:tr>
              <a:tr h="179235">
                <a:tc>
                  <a:txBody>
                    <a:bodyPr/>
                    <a:lstStyle/>
                    <a:p>
                      <a:pPr marL="0" algn="ctr" defTabSz="914400" rtl="0" eaLnBrk="1" fontAlgn="ctr" latinLnBrk="0" hangingPunct="1"/>
                      <a:r>
                        <a:rPr lang="en-US" altLang="zh-CN" sz="900" b="0" i="0" u="none" strike="noStrike" kern="1200">
                          <a:solidFill>
                            <a:srgbClr val="214D79"/>
                          </a:solidFill>
                          <a:effectLst/>
                          <a:latin typeface="Arial" panose="020B0604020202020204" pitchFamily="34" charset="0"/>
                          <a:ea typeface="等线" panose="02010600030101010101" pitchFamily="2" charset="-122"/>
                          <a:cs typeface="+mn-cs"/>
                        </a:rPr>
                        <a:t>19.8%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15.9%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60919"/>
                  </a:ext>
                </a:extLst>
              </a:tr>
              <a:tr h="179235">
                <a:tc>
                  <a:txBody>
                    <a:bodyPr/>
                    <a:lstStyle/>
                    <a:p>
                      <a:pPr marL="0" algn="ctr" defTabSz="914400" rtl="0" eaLnBrk="1" fontAlgn="ctr" latinLnBrk="0" hangingPunct="1"/>
                      <a:r>
                        <a:rPr lang="en-US" altLang="zh-CN" sz="900" b="0" i="0" u="none" strike="noStrike" kern="1200">
                          <a:solidFill>
                            <a:srgbClr val="214D79"/>
                          </a:solidFill>
                          <a:effectLst/>
                          <a:latin typeface="Arial" panose="020B0604020202020204" pitchFamily="34" charset="0"/>
                          <a:ea typeface="等线" panose="02010600030101010101" pitchFamily="2" charset="-122"/>
                          <a:cs typeface="+mn-cs"/>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2.1%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96872759"/>
                  </a:ext>
                </a:extLst>
              </a:tr>
            </a:tbl>
          </a:graphicData>
        </a:graphic>
      </p:graphicFrame>
      <p:graphicFrame>
        <p:nvGraphicFramePr>
          <p:cNvPr id="21" name="图表 20">
            <a:extLst>
              <a:ext uri="{FF2B5EF4-FFF2-40B4-BE49-F238E27FC236}">
                <a16:creationId xmlns:a16="http://schemas.microsoft.com/office/drawing/2014/main" id="{9745D6BA-E971-C341-63C7-3DA06B336AEE}"/>
              </a:ext>
            </a:extLst>
          </p:cNvPr>
          <p:cNvGraphicFramePr/>
          <p:nvPr/>
        </p:nvGraphicFramePr>
        <p:xfrm>
          <a:off x="515690" y="1554062"/>
          <a:ext cx="7206470" cy="3486089"/>
        </p:xfrm>
        <a:graphic>
          <a:graphicData uri="http://schemas.openxmlformats.org/drawingml/2006/chart">
            <c:chart xmlns:c="http://schemas.openxmlformats.org/drawingml/2006/chart" xmlns:r="http://schemas.openxmlformats.org/officeDocument/2006/relationships" r:id="rId10"/>
          </a:graphicData>
        </a:graphic>
      </p:graphicFrame>
      <p:sp>
        <p:nvSpPr>
          <p:cNvPr id="27" name="TextBox 61">
            <a:extLst>
              <a:ext uri="{FF2B5EF4-FFF2-40B4-BE49-F238E27FC236}">
                <a16:creationId xmlns:a16="http://schemas.microsoft.com/office/drawing/2014/main" id="{166661E7-D3DD-CA2C-EE6E-DBC6FA471B31}"/>
              </a:ext>
            </a:extLst>
          </p:cNvPr>
          <p:cNvSpPr txBox="1"/>
          <p:nvPr>
            <p:custDataLst>
              <p:tags r:id="rId4"/>
            </p:custDataLst>
          </p:nvPr>
        </p:nvSpPr>
        <p:spPr>
          <a:xfrm>
            <a:off x="381000" y="5049095"/>
            <a:ext cx="8352929" cy="1161941"/>
          </a:xfrm>
          <a:prstGeom prst="rect">
            <a:avLst/>
          </a:prstGeom>
          <a:noFill/>
        </p:spPr>
        <p:txBody>
          <a:bodyPr wrap="square" lIns="180000" tIns="36000" rIns="180000" bIns="108000" rtlCol="0" anchor="ctr">
            <a:noAutofit/>
          </a:bodyPr>
          <a:lstStyle>
            <a:defPPr>
              <a:defRPr lang="zh-CN"/>
            </a:defPPr>
            <a:lvl1pPr marL="171450" indent="-171450" algn="just">
              <a:spcAft>
                <a:spcPts val="600"/>
              </a:spcAft>
              <a:buFont typeface="Arial" pitchFamily="34" charset="0"/>
              <a:buChar char="•"/>
              <a:defRPr sz="1100">
                <a:solidFill>
                  <a:srgbClr val="214D79"/>
                </a:solidFill>
                <a:latin typeface="Arial" pitchFamily="34" charset="0"/>
                <a:cs typeface="Arial" pitchFamily="34" charset="0"/>
              </a:defRPr>
            </a:lvl1pPr>
          </a:lstStyle>
          <a:p>
            <a:pPr>
              <a:spcAft>
                <a:spcPts val="0"/>
              </a:spcAft>
              <a:defRPr/>
            </a:pPr>
            <a:r>
              <a:rPr lang="en-US" altLang="zh-CN" sz="900" dirty="0">
                <a:ea typeface="宋体" panose="02010600030101010101" pitchFamily="2" charset="-122"/>
              </a:rPr>
              <a:t>Currently, the most occupying material types of functional coating composite materials market are MLCC release film, automotive film and optical film. The market size of automotive films including application in fuel and new energy vehicles. It has increased from RMB210.2 billion in 2018 to RMB350.2 billion in 2023, with a CAGR of approximately 10.7%. The market size of MLCC release film has increased from RMB65.1 billion in 2018 to RMB86.6 billion in 2023, with a CAGR of approximately 5.9%. The market size of optical film has increased from RMB68.3 billion in 2018 to RMB121.7 billion in 2023, with a CAGR of approximately 12.2%. The market size of building window film has increased from RMB22.8 billion in 2018 to RMB56.2 billion in 2023, with a CAGR of approximately 19.8%.</a:t>
            </a:r>
          </a:p>
          <a:p>
            <a:pPr>
              <a:spcAft>
                <a:spcPts val="0"/>
              </a:spcAft>
              <a:defRPr/>
            </a:pPr>
            <a:r>
              <a:rPr lang="en-US" altLang="zh-CN" sz="900" dirty="0">
                <a:ea typeface="宋体" panose="02010600030101010101" pitchFamily="2" charset="-122"/>
              </a:rPr>
              <a:t>In the foreseeable future, along with favorable policies, technical development and increasing demand of downstream applications, the market size is expected to increase. </a:t>
            </a:r>
          </a:p>
        </p:txBody>
      </p:sp>
      <p:sp>
        <p:nvSpPr>
          <p:cNvPr id="6" name="TextBox 33">
            <a:extLst>
              <a:ext uri="{FF2B5EF4-FFF2-40B4-BE49-F238E27FC236}">
                <a16:creationId xmlns:a16="http://schemas.microsoft.com/office/drawing/2014/main" id="{EEF15C21-7720-4035-4A27-A1E76CCC52AC}"/>
              </a:ext>
            </a:extLst>
          </p:cNvPr>
          <p:cNvSpPr txBox="1"/>
          <p:nvPr>
            <p:custDataLst>
              <p:tags r:id="rId5"/>
            </p:custDataLst>
          </p:nvPr>
        </p:nvSpPr>
        <p:spPr>
          <a:xfrm>
            <a:off x="395535" y="1196752"/>
            <a:ext cx="8352929" cy="409276"/>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Functional Coating Composite Materials, Breakdown by Downstream Applications, China</a:t>
            </a:r>
            <a:r>
              <a:rPr lang="en-US" altLang="zh-CN" sz="1200" b="1" dirty="0">
                <a:solidFill>
                  <a:srgbClr val="FFFFFF"/>
                </a:solidFill>
                <a:latin typeface="Arial" pitchFamily="34" charset="0"/>
                <a:ea typeface="宋体" panose="02010600030101010101" pitchFamily="2" charset="-122"/>
                <a:cs typeface="Arial" pitchFamily="34" charset="0"/>
              </a:rPr>
              <a:t>,</a:t>
            </a: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2018 - 2028E</a:t>
            </a:r>
          </a:p>
        </p:txBody>
      </p:sp>
      <p:sp>
        <p:nvSpPr>
          <p:cNvPr id="7" name="TextBox 42">
            <a:extLst>
              <a:ext uri="{FF2B5EF4-FFF2-40B4-BE49-F238E27FC236}">
                <a16:creationId xmlns:a16="http://schemas.microsoft.com/office/drawing/2014/main" id="{D2114E14-D352-F208-2521-AC64F57902D4}"/>
              </a:ext>
            </a:extLst>
          </p:cNvPr>
          <p:cNvSpPr txBox="1"/>
          <p:nvPr/>
        </p:nvSpPr>
        <p:spPr>
          <a:xfrm>
            <a:off x="345256" y="6138218"/>
            <a:ext cx="38518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Note: The market size </a:t>
            </a:r>
            <a:r>
              <a:rPr lang="en-US" altLang="zh-CN" sz="800" i="1" dirty="0">
                <a:solidFill>
                  <a:srgbClr val="214D79"/>
                </a:solidFill>
                <a:latin typeface="Arial" pitchFamily="34" charset="0"/>
                <a:ea typeface="宋体" panose="02010600030101010101" pitchFamily="2" charset="-122"/>
                <a:cs typeface="Arial" pitchFamily="34" charset="0"/>
              </a:rPr>
              <a:t>refers to the consumption value</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of functional </a:t>
            </a:r>
            <a:r>
              <a:rPr lang="en-US" altLang="zh-CN" sz="800" i="1" dirty="0">
                <a:solidFill>
                  <a:srgbClr val="214D79"/>
                </a:solidFill>
                <a:latin typeface="Arial" pitchFamily="34" charset="0"/>
                <a:ea typeface="宋体" panose="02010600030101010101" pitchFamily="2" charset="-122"/>
                <a:cs typeface="Arial" pitchFamily="34" charset="0"/>
              </a:rPr>
              <a:t>c</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oating</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composite </a:t>
            </a:r>
            <a:r>
              <a:rPr lang="en-US" altLang="zh-CN" sz="800" i="1" dirty="0">
                <a:solidFill>
                  <a:srgbClr val="214D79"/>
                </a:solidFill>
                <a:latin typeface="Arial" pitchFamily="34" charset="0"/>
                <a:ea typeface="宋体" panose="02010600030101010101" pitchFamily="2" charset="-122"/>
                <a:cs typeface="Arial" pitchFamily="34" charset="0"/>
              </a:rPr>
              <a:t>m</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aterials</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in China.</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Tree>
    <p:extLst>
      <p:ext uri="{BB962C8B-B14F-4D97-AF65-F5344CB8AC3E}">
        <p14:creationId xmlns:p14="http://schemas.microsoft.com/office/powerpoint/2010/main" val="35492228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26</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Size </a:t>
            </a:r>
          </a:p>
        </p:txBody>
      </p:sp>
      <p:sp>
        <p:nvSpPr>
          <p:cNvPr id="16" name="TextBox 40">
            <a:extLst>
              <a:ext uri="{FF2B5EF4-FFF2-40B4-BE49-F238E27FC236}">
                <a16:creationId xmlns:a16="http://schemas.microsoft.com/office/drawing/2014/main" id="{BF962418-FF21-DFBA-EE3D-C83E6A5183C8}"/>
              </a:ext>
            </a:extLst>
          </p:cNvPr>
          <p:cNvSpPr txBox="1"/>
          <p:nvPr>
            <p:custDataLst>
              <p:tags r:id="rId3"/>
            </p:custDataLst>
          </p:nvPr>
        </p:nvSpPr>
        <p:spPr>
          <a:xfrm>
            <a:off x="3055201" y="6203977"/>
            <a:ext cx="5825651"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China </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Associatio</a:t>
            </a:r>
            <a:r>
              <a:rPr lang="en-US" altLang="zh-CN" sz="800" i="1" dirty="0">
                <a:solidFill>
                  <a:srgbClr val="214D79"/>
                </a:solidFill>
                <a:latin typeface="Arial" pitchFamily="34" charset="0"/>
                <a:ea typeface="宋体" panose="02010600030101010101" pitchFamily="2" charset="-122"/>
                <a:cs typeface="Arial" pitchFamily="34" charset="0"/>
              </a:rPr>
              <a:t>n of Automobile Manufactures, </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Frost &amp; Sullivan </a:t>
            </a:r>
            <a:r>
              <a:rPr kumimoji="0" lang="en-US" altLang="zh-CN" sz="8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5" name="TextBox 33">
            <a:extLst>
              <a:ext uri="{FF2B5EF4-FFF2-40B4-BE49-F238E27FC236}">
                <a16:creationId xmlns:a16="http://schemas.microsoft.com/office/drawing/2014/main" id="{6047C7F0-1371-E01A-B742-A61579A0C59A}"/>
              </a:ext>
            </a:extLst>
          </p:cNvPr>
          <p:cNvSpPr txBox="1"/>
          <p:nvPr>
            <p:custDataLst>
              <p:tags r:id="rId4"/>
            </p:custDataLst>
          </p:nvPr>
        </p:nvSpPr>
        <p:spPr>
          <a:xfrm>
            <a:off x="395535" y="1196752"/>
            <a:ext cx="8352929" cy="409276"/>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Functional Coating Composite Materials, Breakdown by Downstream Applications, China</a:t>
            </a:r>
            <a:r>
              <a:rPr lang="en-US" altLang="zh-CN" sz="1200" b="1" dirty="0">
                <a:solidFill>
                  <a:srgbClr val="FFFFFF"/>
                </a:solidFill>
                <a:latin typeface="Arial" pitchFamily="34" charset="0"/>
                <a:ea typeface="宋体" panose="02010600030101010101" pitchFamily="2" charset="-122"/>
                <a:cs typeface="Arial" pitchFamily="34" charset="0"/>
              </a:rPr>
              <a:t>,</a:t>
            </a:r>
            <a:r>
              <a:rPr kumimoji="0" lang="en-US" altLang="zh-CN" sz="12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2018 - 2028E</a:t>
            </a:r>
          </a:p>
        </p:txBody>
      </p:sp>
      <p:sp>
        <p:nvSpPr>
          <p:cNvPr id="19" name="矩形 18">
            <a:extLst>
              <a:ext uri="{FF2B5EF4-FFF2-40B4-BE49-F238E27FC236}">
                <a16:creationId xmlns:a16="http://schemas.microsoft.com/office/drawing/2014/main" id="{8E648B1E-D2C4-BAFF-97FB-1E76BEA899D4}"/>
              </a:ext>
            </a:extLst>
          </p:cNvPr>
          <p:cNvSpPr/>
          <p:nvPr/>
        </p:nvSpPr>
        <p:spPr bwMode="gray">
          <a:xfrm>
            <a:off x="431800" y="1606550"/>
            <a:ext cx="873125" cy="223838"/>
          </a:xfrm>
          <a:prstGeom prst="rect">
            <a:avLst/>
          </a:prstGeom>
          <a:noFill/>
          <a:ln w="9525">
            <a:noFill/>
            <a:round/>
            <a:headEnd/>
            <a:tailEnd/>
          </a:ln>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RMB Billion</a:t>
            </a:r>
            <a:endParaRPr kumimoji="0" lang="zh-CN" altLang="en-US"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endParaRPr>
          </a:p>
        </p:txBody>
      </p:sp>
      <p:graphicFrame>
        <p:nvGraphicFramePr>
          <p:cNvPr id="20" name="表格 19">
            <a:extLst>
              <a:ext uri="{FF2B5EF4-FFF2-40B4-BE49-F238E27FC236}">
                <a16:creationId xmlns:a16="http://schemas.microsoft.com/office/drawing/2014/main" id="{877D1E88-EFE5-C2F1-83B1-C6A3AF029D2F}"/>
              </a:ext>
            </a:extLst>
          </p:cNvPr>
          <p:cNvGraphicFramePr>
            <a:graphicFrameLocks noGrp="1"/>
          </p:cNvGraphicFramePr>
          <p:nvPr/>
        </p:nvGraphicFramePr>
        <p:xfrm>
          <a:off x="7535541" y="3754955"/>
          <a:ext cx="1448040" cy="903465"/>
        </p:xfrm>
        <a:graphic>
          <a:graphicData uri="http://schemas.openxmlformats.org/drawingml/2006/table">
            <a:tbl>
              <a:tblPr firstRow="1" bandRow="1">
                <a:tableStyleId>{5C22544A-7EE6-4342-B048-85BDC9FD1C3A}</a:tableStyleId>
              </a:tblPr>
              <a:tblGrid>
                <a:gridCol w="724020">
                  <a:extLst>
                    <a:ext uri="{9D8B030D-6E8A-4147-A177-3AD203B41FA5}">
                      <a16:colId xmlns:a16="http://schemas.microsoft.com/office/drawing/2014/main" val="20000"/>
                    </a:ext>
                  </a:extLst>
                </a:gridCol>
                <a:gridCol w="724020">
                  <a:extLst>
                    <a:ext uri="{9D8B030D-6E8A-4147-A177-3AD203B41FA5}">
                      <a16:colId xmlns:a16="http://schemas.microsoft.com/office/drawing/2014/main" val="20001"/>
                    </a:ext>
                  </a:extLst>
                </a:gridCol>
              </a:tblGrid>
              <a:tr h="359249">
                <a:tc>
                  <a:txBody>
                    <a:bodyPr/>
                    <a:lstStyle/>
                    <a:p>
                      <a:pPr algn="ctr"/>
                      <a:r>
                        <a:rPr lang="en-GB" sz="900" dirty="0">
                          <a:solidFill>
                            <a:srgbClr val="214D79"/>
                          </a:solidFill>
                          <a:latin typeface="Arial" pitchFamily="34" charset="0"/>
                          <a:cs typeface="Arial" pitchFamily="34" charset="0"/>
                        </a:rPr>
                        <a:t>CAGR</a:t>
                      </a:r>
                      <a:r>
                        <a:rPr lang="en-GB" sz="900" baseline="0" dirty="0">
                          <a:solidFill>
                            <a:srgbClr val="214D79"/>
                          </a:solidFill>
                          <a:latin typeface="Arial" pitchFamily="34" charset="0"/>
                          <a:cs typeface="Arial" pitchFamily="34" charset="0"/>
                        </a:rPr>
                        <a:t> </a:t>
                      </a:r>
                    </a:p>
                    <a:p>
                      <a:pPr algn="ctr"/>
                      <a:r>
                        <a:rPr lang="en-GB" sz="900" baseline="0" dirty="0">
                          <a:solidFill>
                            <a:srgbClr val="214D79"/>
                          </a:solidFill>
                          <a:latin typeface="Arial" pitchFamily="34" charset="0"/>
                          <a:cs typeface="Arial" pitchFamily="34" charset="0"/>
                        </a:rPr>
                        <a:t>(18-23)</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900" dirty="0">
                          <a:solidFill>
                            <a:srgbClr val="214D79"/>
                          </a:solidFill>
                          <a:latin typeface="Arial" pitchFamily="34" charset="0"/>
                          <a:cs typeface="Arial" pitchFamily="34" charset="0"/>
                        </a:rPr>
                        <a:t>CAGR</a:t>
                      </a:r>
                    </a:p>
                    <a:p>
                      <a:pPr algn="ctr"/>
                      <a:r>
                        <a:rPr lang="en-GB" sz="900" baseline="0" dirty="0">
                          <a:solidFill>
                            <a:srgbClr val="214D79"/>
                          </a:solidFill>
                          <a:latin typeface="Arial" pitchFamily="34" charset="0"/>
                          <a:cs typeface="Arial" pitchFamily="34" charset="0"/>
                        </a:rPr>
                        <a:t>(23-28E)</a:t>
                      </a:r>
                      <a:endParaRPr lang="en-GB" sz="900" dirty="0">
                        <a:solidFill>
                          <a:srgbClr val="214D79"/>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10"/>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6.1%</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6.0%</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3836141719"/>
                  </a:ext>
                </a:extLst>
              </a:tr>
              <a:tr h="179235">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9.3%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marL="0" algn="ctr" defTabSz="914400" rtl="0" eaLnBrk="1" fontAlgn="ctr" latinLnBrk="0" hangingPunct="1"/>
                      <a:r>
                        <a:rPr lang="en-US" altLang="zh-CN" sz="900" b="0" i="0" u="none" strike="noStrike" kern="1200" dirty="0">
                          <a:solidFill>
                            <a:srgbClr val="214D79"/>
                          </a:solidFill>
                          <a:effectLst/>
                          <a:latin typeface="Arial" panose="020B0604020202020204" pitchFamily="34" charset="0"/>
                          <a:ea typeface="等线" panose="02010600030101010101" pitchFamily="2" charset="-122"/>
                          <a:cs typeface="+mn-cs"/>
                        </a:rPr>
                        <a:t>8.8%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52460919"/>
                  </a:ext>
                </a:extLst>
              </a:tr>
            </a:tbl>
          </a:graphicData>
        </a:graphic>
      </p:graphicFrame>
      <p:graphicFrame>
        <p:nvGraphicFramePr>
          <p:cNvPr id="21" name="图表 20">
            <a:extLst>
              <a:ext uri="{FF2B5EF4-FFF2-40B4-BE49-F238E27FC236}">
                <a16:creationId xmlns:a16="http://schemas.microsoft.com/office/drawing/2014/main" id="{9745D6BA-E971-C341-63C7-3DA06B336AEE}"/>
              </a:ext>
            </a:extLst>
          </p:cNvPr>
          <p:cNvGraphicFramePr/>
          <p:nvPr>
            <p:extLst>
              <p:ext uri="{D42A27DB-BD31-4B8C-83A1-F6EECF244321}">
                <p14:modId xmlns:p14="http://schemas.microsoft.com/office/powerpoint/2010/main" val="1701302068"/>
              </p:ext>
            </p:extLst>
          </p:nvPr>
        </p:nvGraphicFramePr>
        <p:xfrm>
          <a:off x="431800" y="1461837"/>
          <a:ext cx="7206470" cy="3486089"/>
        </p:xfrm>
        <a:graphic>
          <a:graphicData uri="http://schemas.openxmlformats.org/drawingml/2006/chart">
            <c:chart xmlns:c="http://schemas.openxmlformats.org/drawingml/2006/chart" xmlns:r="http://schemas.openxmlformats.org/officeDocument/2006/relationships" r:id="rId10"/>
          </a:graphicData>
        </a:graphic>
      </p:graphicFrame>
      <p:sp>
        <p:nvSpPr>
          <p:cNvPr id="26" name="TextBox 42">
            <a:extLst>
              <a:ext uri="{FF2B5EF4-FFF2-40B4-BE49-F238E27FC236}">
                <a16:creationId xmlns:a16="http://schemas.microsoft.com/office/drawing/2014/main" id="{40CD1115-02AB-510F-44B2-7D8EAAF02681}"/>
              </a:ext>
            </a:extLst>
          </p:cNvPr>
          <p:cNvSpPr txBox="1"/>
          <p:nvPr/>
        </p:nvSpPr>
        <p:spPr>
          <a:xfrm>
            <a:off x="345256" y="6138218"/>
            <a:ext cx="3851836"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Note: The market size </a:t>
            </a:r>
            <a:r>
              <a:rPr lang="en-US" altLang="zh-CN" sz="800" i="1" dirty="0">
                <a:solidFill>
                  <a:srgbClr val="214D79"/>
                </a:solidFill>
                <a:latin typeface="Arial" pitchFamily="34" charset="0"/>
                <a:ea typeface="宋体" panose="02010600030101010101" pitchFamily="2" charset="-122"/>
                <a:cs typeface="Arial" pitchFamily="34" charset="0"/>
              </a:rPr>
              <a:t>refers to the consumption value</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of functional </a:t>
            </a:r>
            <a:r>
              <a:rPr lang="en-US" altLang="zh-CN" sz="800" i="1" dirty="0">
                <a:solidFill>
                  <a:srgbClr val="214D79"/>
                </a:solidFill>
                <a:latin typeface="Arial" pitchFamily="34" charset="0"/>
                <a:ea typeface="宋体" panose="02010600030101010101" pitchFamily="2" charset="-122"/>
                <a:cs typeface="Arial" pitchFamily="34" charset="0"/>
              </a:rPr>
              <a:t>c</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oating</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composite </a:t>
            </a:r>
            <a:r>
              <a:rPr lang="en-US" altLang="zh-CN" sz="800" i="1" dirty="0">
                <a:solidFill>
                  <a:srgbClr val="214D79"/>
                </a:solidFill>
                <a:latin typeface="Arial" pitchFamily="34" charset="0"/>
                <a:ea typeface="宋体" panose="02010600030101010101" pitchFamily="2" charset="-122"/>
                <a:cs typeface="Arial" pitchFamily="34" charset="0"/>
              </a:rPr>
              <a:t>m</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aterials</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in China.</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27" name="TextBox 61">
            <a:extLst>
              <a:ext uri="{FF2B5EF4-FFF2-40B4-BE49-F238E27FC236}">
                <a16:creationId xmlns:a16="http://schemas.microsoft.com/office/drawing/2014/main" id="{166661E7-D3DD-CA2C-EE6E-DBC6FA471B31}"/>
              </a:ext>
            </a:extLst>
          </p:cNvPr>
          <p:cNvSpPr txBox="1"/>
          <p:nvPr>
            <p:custDataLst>
              <p:tags r:id="rId5"/>
            </p:custDataLst>
          </p:nvPr>
        </p:nvSpPr>
        <p:spPr>
          <a:xfrm>
            <a:off x="263148" y="4724179"/>
            <a:ext cx="8617704" cy="1356688"/>
          </a:xfrm>
          <a:prstGeom prst="rect">
            <a:avLst/>
          </a:prstGeom>
          <a:noFill/>
        </p:spPr>
        <p:txBody>
          <a:bodyPr wrap="square" lIns="180000" tIns="36000" rIns="180000" bIns="108000" rtlCol="0" anchor="ctr">
            <a:noAutofit/>
          </a:bodyPr>
          <a:lstStyle>
            <a:defPPr>
              <a:defRPr lang="zh-CN"/>
            </a:defPPr>
            <a:lvl1pPr marL="171450" indent="-171450" algn="just">
              <a:spcAft>
                <a:spcPts val="600"/>
              </a:spcAft>
              <a:buFont typeface="Arial" pitchFamily="34" charset="0"/>
              <a:buChar char="•"/>
              <a:defRPr sz="1100">
                <a:solidFill>
                  <a:srgbClr val="214D79"/>
                </a:solidFill>
                <a:latin typeface="Arial" pitchFamily="34" charset="0"/>
                <a:cs typeface="Arial" pitchFamily="34" charset="0"/>
              </a:defRPr>
            </a:lvl1pPr>
          </a:lstStyle>
          <a:p>
            <a:pPr marL="171450" marR="0" lvl="0" indent="-171450" algn="just" defTabSz="914400" rtl="0" eaLnBrk="1" fontAlgn="auto" latinLnBrk="0" hangingPunct="1">
              <a:lnSpc>
                <a:spcPct val="100000"/>
              </a:lnSpc>
              <a:spcAft>
                <a:spcPts val="0"/>
              </a:spcAft>
              <a:buClrTx/>
              <a:buSzTx/>
              <a:buFont typeface="Arial" pitchFamily="34" charset="0"/>
              <a:buChar char="•"/>
              <a:tabLst/>
              <a:defRPr/>
            </a:pPr>
            <a:r>
              <a:rPr lang="en-US" altLang="zh-CN" sz="900" dirty="0">
                <a:ea typeface="宋体" panose="02010600030101010101" pitchFamily="2" charset="-122"/>
              </a:rPr>
              <a:t>The market size of China’s functional coating composite materials industry increased from RMB550.5 billion in 2018 to RMB818.9 billion in 2023, representing a CAGR of approximately 8.3% from 2018 to 2023. </a:t>
            </a:r>
            <a:endParaRPr lang="en-US" altLang="zh-CN" sz="900" dirty="0">
              <a:solidFill>
                <a:srgbClr val="FF0000"/>
              </a:solidFill>
              <a:ea typeface="宋体" panose="02010600030101010101" pitchFamily="2" charset="-122"/>
            </a:endParaRPr>
          </a:p>
          <a:p>
            <a:pPr marL="171450" marR="0" lvl="0" indent="-171450" algn="just" defTabSz="914400" rtl="0" eaLnBrk="1" fontAlgn="auto" latinLnBrk="0" hangingPunct="1">
              <a:lnSpc>
                <a:spcPct val="100000"/>
              </a:lnSpc>
              <a:spcAft>
                <a:spcPts val="0"/>
              </a:spcAft>
              <a:buClrTx/>
              <a:buSzTx/>
              <a:buFont typeface="Arial" pitchFamily="34" charset="0"/>
              <a:buChar char="•"/>
              <a:tabLst/>
              <a:defRPr/>
            </a:pPr>
            <a:r>
              <a:rPr lang="en-US" altLang="zh-CN" sz="900" dirty="0">
                <a:ea typeface="宋体" panose="02010600030101010101" pitchFamily="2" charset="-122"/>
              </a:rPr>
              <a:t>China's functional coating composite materials market is expected to further recover over the next few years, reaching RMB1,203.1 billion in 2028, with a CAGR of approximately 8.0% from 2023 to 2028. China’s functional coating composite materials industry is affected by macroeconomic factors, including changes in international, national, regional and local economic conditions, employment levels and consumer spending patterns.</a:t>
            </a:r>
          </a:p>
          <a:p>
            <a:pPr marL="171450" marR="0" lvl="0" indent="-171450" algn="just" defTabSz="914400" rtl="0" eaLnBrk="1" fontAlgn="auto" latinLnBrk="0" hangingPunct="1">
              <a:lnSpc>
                <a:spcPct val="100000"/>
              </a:lnSpc>
              <a:spcAft>
                <a:spcPts val="0"/>
              </a:spcAft>
              <a:buClrTx/>
              <a:buSzTx/>
              <a:buFont typeface="Arial" pitchFamily="34" charset="0"/>
              <a:buChar char="•"/>
              <a:tabLst/>
              <a:defRPr/>
            </a:pPr>
            <a:r>
              <a:rPr lang="en-US" altLang="zh-CN" sz="900" dirty="0">
                <a:ea typeface="宋体" panose="02010600030101010101" pitchFamily="2" charset="-122"/>
              </a:rPr>
              <a:t>The proportion of domestic production is increasing year on year, from 66.2% in 2018 to 69.5% in 2023, and is expected to continue to increase in the future as well.</a:t>
            </a:r>
          </a:p>
        </p:txBody>
      </p:sp>
    </p:spTree>
    <p:extLst>
      <p:ext uri="{BB962C8B-B14F-4D97-AF65-F5344CB8AC3E}">
        <p14:creationId xmlns:p14="http://schemas.microsoft.com/office/powerpoint/2010/main" val="12947443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404" imgH="405" progId="TCLayout.ActiveDocument.1">
                  <p:embed/>
                </p:oleObj>
              </mc:Choice>
              <mc:Fallback>
                <p:oleObj name="think-cell 幻灯片" r:id="rId12"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23" name="Group 149">
            <a:extLst>
              <a:ext uri="{FF2B5EF4-FFF2-40B4-BE49-F238E27FC236}">
                <a16:creationId xmlns:a16="http://schemas.microsoft.com/office/drawing/2014/main" id="{39EC673C-1071-CEED-AA3B-A9ADAB38120A}"/>
              </a:ext>
            </a:extLst>
          </p:cNvPr>
          <p:cNvGraphicFramePr>
            <a:graphicFrameLocks noGrp="1"/>
          </p:cNvGraphicFramePr>
          <p:nvPr>
            <p:custDataLst>
              <p:tags r:id="rId2"/>
            </p:custDataLst>
            <p:extLst>
              <p:ext uri="{D42A27DB-BD31-4B8C-83A1-F6EECF244321}">
                <p14:modId xmlns:p14="http://schemas.microsoft.com/office/powerpoint/2010/main" val="41118524"/>
              </p:ext>
            </p:extLst>
          </p:nvPr>
        </p:nvGraphicFramePr>
        <p:xfrm>
          <a:off x="376237" y="2951265"/>
          <a:ext cx="8410328" cy="3301320"/>
        </p:xfrm>
        <a:graphic>
          <a:graphicData uri="http://schemas.openxmlformats.org/drawingml/2006/table">
            <a:tbl>
              <a:tblPr/>
              <a:tblGrid>
                <a:gridCol w="8410328">
                  <a:extLst>
                    <a:ext uri="{9D8B030D-6E8A-4147-A177-3AD203B41FA5}">
                      <a16:colId xmlns:a16="http://schemas.microsoft.com/office/drawing/2014/main" val="20001"/>
                    </a:ext>
                  </a:extLst>
                </a:gridCol>
              </a:tblGrid>
              <a:tr h="20354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en-US" altLang="zh-CN" sz="1100" b="1" i="0" u="none" strike="noStrike" cap="none" normalizeH="0" baseline="0" dirty="0">
                          <a:ln>
                            <a:noFill/>
                          </a:ln>
                          <a:solidFill>
                            <a:schemeClr val="bg1"/>
                          </a:solidFill>
                          <a:effectLst/>
                          <a:latin typeface="Arial" pitchFamily="34" charset="0"/>
                          <a:ea typeface="微软雅黑" pitchFamily="34" charset="-122"/>
                          <a:cs typeface="Arial" pitchFamily="34" charset="0"/>
                        </a:rPr>
                        <a:t>Description</a:t>
                      </a:r>
                      <a:endParaRPr kumimoji="0" lang="zh-CN" altLang="en-US" sz="1100" b="1" i="0" u="none" strike="noStrike" cap="none" normalizeH="0" baseline="0" dirty="0">
                        <a:ln>
                          <a:noFill/>
                        </a:ln>
                        <a:solidFill>
                          <a:schemeClr val="bg1"/>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14D79"/>
                    </a:solidFill>
                  </a:tcPr>
                </a:tc>
                <a:extLst>
                  <a:ext uri="{0D108BD9-81ED-4DB2-BD59-A6C34878D82A}">
                    <a16:rowId xmlns:a16="http://schemas.microsoft.com/office/drawing/2014/main" val="10000"/>
                  </a:ext>
                </a:extLst>
              </a:tr>
              <a:tr h="189723">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1. Favorable Policies</a:t>
                      </a:r>
                      <a:endParaRPr kumimoji="0" lang="en-US" altLang="zh-CN" sz="9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10003"/>
                  </a:ext>
                </a:extLst>
              </a:tr>
              <a:tr h="1101524">
                <a:tc>
                  <a:txBody>
                    <a:bodyPr/>
                    <a:lstStyle/>
                    <a:p>
                      <a:pPr marL="171450" indent="-171450" algn="just" defTabSz="914400" rtl="0" eaLnBrk="1" latinLnBrk="0" hangingPunct="1">
                        <a:buFont typeface="Wingdings" pitchFamily="2" charset="2"/>
                        <a:buChar char="Ø"/>
                      </a:pPr>
                      <a:r>
                        <a:rPr lang="en-US" altLang="zh-CN" sz="1000" kern="1200" dirty="0">
                          <a:solidFill>
                            <a:srgbClr val="06325C"/>
                          </a:solidFill>
                          <a:effectLst/>
                          <a:latin typeface="Arial" pitchFamily="34" charset="0"/>
                          <a:ea typeface="+mn-ea"/>
                          <a:cs typeface="Arial" pitchFamily="34" charset="0"/>
                        </a:rPr>
                        <a:t>China's functional coating composite materials industry is gradually entering a stage of high-quality development. Leading enterprises are proactively positioning themselves in the high-end product market, adjusting their product structures, and steering functional coating composite materials towards a trajectory of higher-end products. In recent years, the national government has introduced a series of policies to encourage the development of the functional coating composite materials industry. For instance, the National Development and Reform Commission issued the Catalog for Guiding Industry Restructuring (Draft for Soliciting Opinions in 2023) </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产业结构调整指导目录（</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2023</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年本，征求意见稿）</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 </a:t>
                      </a:r>
                      <a:r>
                        <a:rPr lang="en-US" altLang="zh-CN" sz="1000" kern="1200" dirty="0">
                          <a:solidFill>
                            <a:srgbClr val="06325C"/>
                          </a:solidFill>
                          <a:effectLst/>
                          <a:latin typeface="Arial" pitchFamily="34" charset="0"/>
                          <a:ea typeface="+mn-ea"/>
                          <a:cs typeface="Arial" pitchFamily="34" charset="0"/>
                        </a:rPr>
                        <a:t>in July 2023, explicitly designating functional films as encouraged new materials. By strengthening the leading role of key enterprises and fostering a skilled professional workforce, China aims to promote the long-term and stable development of the industry. During the 14th Five-Year Plan period, with the successive release of national industry plans, various provinces, cities, and regions have also issued favorable policies related to functional coating composite materials, creating a favorable policy environment and vigorously promoting industrial development.</a:t>
                      </a:r>
                      <a:endParaRPr lang="zh-CN" altLang="zh-CN" sz="1000" kern="1200" dirty="0">
                        <a:solidFill>
                          <a:srgbClr val="06325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89723">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2. Diversified Market Demands</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10005"/>
                  </a:ext>
                </a:extLst>
              </a:tr>
              <a:tr h="1060619">
                <a:tc>
                  <a:txBody>
                    <a:bodyPr/>
                    <a:lstStyle/>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altLang="zh-CN" sz="1000" kern="1200" dirty="0">
                          <a:solidFill>
                            <a:srgbClr val="06325C"/>
                          </a:solidFill>
                          <a:effectLst/>
                          <a:latin typeface="Arial" pitchFamily="34" charset="0"/>
                          <a:ea typeface="+mn-ea"/>
                          <a:cs typeface="Arial" pitchFamily="34" charset="0"/>
                        </a:rPr>
                        <a:t>As downstream industries experience rapid growth, functional coating composite materials are encountering diverse and complex product application environments. A single customer may demand different types of functional coating composite materials for various application scenarios. Therefore, customers tend to prefer comprehensive manufacturing companies that offer a complete range of products and extensive coverage. Such enterprises are perceived to possess higher supply security and cost-effectiveness. Driven by the impetus of diversified market demands, integrated manufacturing firms, with their comprehensive and flexible product lines, are increasingly favored by customers. These companies also boast robust research and development as well as production capabilities, enabling them to swiftly respond to market changes and flexibly adjust product structures to meet personalized customer requirements.</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6"/>
                  </a:ext>
                </a:extLst>
              </a:tr>
            </a:tbl>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27</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3"/>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Drivers and Future Trends</a:t>
            </a: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(1/5)</a:t>
            </a:r>
          </a:p>
        </p:txBody>
      </p:sp>
      <p:sp>
        <p:nvSpPr>
          <p:cNvPr id="15" name="TextBox 3">
            <a:extLst>
              <a:ext uri="{FF2B5EF4-FFF2-40B4-BE49-F238E27FC236}">
                <a16:creationId xmlns:a16="http://schemas.microsoft.com/office/drawing/2014/main" id="{97A79207-D04B-4C38-8E83-36D5C0302E47}"/>
              </a:ext>
            </a:extLst>
          </p:cNvPr>
          <p:cNvSpPr txBox="1">
            <a:spLocks noChangeArrowheads="1"/>
          </p:cNvSpPr>
          <p:nvPr>
            <p:custDataLst>
              <p:tags r:id="rId4"/>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of China’s Catering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sp>
        <p:nvSpPr>
          <p:cNvPr id="16" name="TextBox 40">
            <a:extLst>
              <a:ext uri="{FF2B5EF4-FFF2-40B4-BE49-F238E27FC236}">
                <a16:creationId xmlns:a16="http://schemas.microsoft.com/office/drawing/2014/main" id="{BF962418-FF21-DFBA-EE3D-C83E6A5183C8}"/>
              </a:ext>
            </a:extLst>
          </p:cNvPr>
          <p:cNvSpPr txBox="1"/>
          <p:nvPr>
            <p:custDataLst>
              <p:tags r:id="rId5"/>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graphicFrame>
        <p:nvGraphicFramePr>
          <p:cNvPr id="19" name="Group 2">
            <a:extLst>
              <a:ext uri="{FF2B5EF4-FFF2-40B4-BE49-F238E27FC236}">
                <a16:creationId xmlns:a16="http://schemas.microsoft.com/office/drawing/2014/main" id="{B3DEA8E8-95AC-12CE-F25C-48A0A7A044B8}"/>
              </a:ext>
            </a:extLst>
          </p:cNvPr>
          <p:cNvGraphicFramePr>
            <a:graphicFrameLocks noGrp="1"/>
          </p:cNvGraphicFramePr>
          <p:nvPr>
            <p:custDataLst>
              <p:tags r:id="rId6"/>
            </p:custDataLst>
            <p:extLst>
              <p:ext uri="{D42A27DB-BD31-4B8C-83A1-F6EECF244321}">
                <p14:modId xmlns:p14="http://schemas.microsoft.com/office/powerpoint/2010/main" val="2501942905"/>
              </p:ext>
            </p:extLst>
          </p:nvPr>
        </p:nvGraphicFramePr>
        <p:xfrm>
          <a:off x="432173" y="1531952"/>
          <a:ext cx="6084044" cy="897774"/>
        </p:xfrm>
        <a:graphic>
          <a:graphicData uri="http://schemas.openxmlformats.org/drawingml/2006/table">
            <a:tbl>
              <a:tblPr/>
              <a:tblGrid>
                <a:gridCol w="251395">
                  <a:extLst>
                    <a:ext uri="{9D8B030D-6E8A-4147-A177-3AD203B41FA5}">
                      <a16:colId xmlns:a16="http://schemas.microsoft.com/office/drawing/2014/main" val="20000"/>
                    </a:ext>
                  </a:extLst>
                </a:gridCol>
                <a:gridCol w="5832649">
                  <a:extLst>
                    <a:ext uri="{9D8B030D-6E8A-4147-A177-3AD203B41FA5}">
                      <a16:colId xmlns:a16="http://schemas.microsoft.com/office/drawing/2014/main" val="20001"/>
                    </a:ext>
                  </a:extLst>
                </a:gridCol>
              </a:tblGrid>
              <a:tr h="278919">
                <a:tc gridSpan="2">
                  <a:txBody>
                    <a:bodyPr/>
                    <a:lstStyle/>
                    <a:p>
                      <a:pPr marL="0" marR="0" lvl="0" indent="0" algn="ctr" defTabSz="914400" rtl="0" eaLnBrk="1" fontAlgn="base" latinLnBrk="0" hangingPunct="1">
                        <a:lnSpc>
                          <a:spcPct val="100000"/>
                        </a:lnSpc>
                        <a:spcBef>
                          <a:spcPts val="100"/>
                        </a:spcBef>
                        <a:spcAft>
                          <a:spcPts val="100"/>
                        </a:spcAft>
                        <a:buClrTx/>
                        <a:buSzPct val="75000"/>
                        <a:buFontTx/>
                        <a:buNone/>
                        <a:tabLst/>
                      </a:pPr>
                      <a:r>
                        <a:rPr kumimoji="0" lang="en-US" altLang="zh-CN" sz="1100" b="1" i="0" u="none" strike="noStrike" cap="none" normalizeH="0" baseline="0" dirty="0">
                          <a:ln>
                            <a:noFill/>
                          </a:ln>
                          <a:solidFill>
                            <a:srgbClr val="06325C"/>
                          </a:solidFill>
                          <a:effectLst/>
                          <a:latin typeface="Arial" pitchFamily="34" charset="0"/>
                          <a:ea typeface="微软雅黑" pitchFamily="34" charset="-122"/>
                          <a:cs typeface="Arial" pitchFamily="34" charset="0"/>
                          <a:sym typeface="微软雅黑"/>
                        </a:rPr>
                        <a:t>Major Market Drivers and Future Trends (1/5)</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332254">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rgbClr val="06325C"/>
                          </a:solidFill>
                          <a:effectLst/>
                          <a:latin typeface="Arial" pitchFamily="34" charset="0"/>
                          <a:ea typeface="微软雅黑" pitchFamily="34" charset="-122"/>
                          <a:cs typeface="Arial" pitchFamily="34" charset="0"/>
                        </a:rPr>
                        <a:t>1</a:t>
                      </a:r>
                      <a:endParaRPr kumimoji="0" lang="zh-CN" altLang="en-US" sz="1100" b="0" i="0" u="none" strike="noStrike" cap="none" normalizeH="0" baseline="0" dirty="0">
                        <a:ln>
                          <a:noFill/>
                        </a:ln>
                        <a:solidFill>
                          <a:srgbClr val="06325C"/>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rgbClr val="06325C"/>
                          </a:solidFill>
                          <a:effectLst/>
                          <a:latin typeface="Arial" pitchFamily="34" charset="0"/>
                          <a:ea typeface="微软雅黑" pitchFamily="34" charset="-122"/>
                          <a:cs typeface="Arial" pitchFamily="34" charset="0"/>
                        </a:rPr>
                        <a:t>Favorable Policies</a:t>
                      </a:r>
                    </a:p>
                  </a:txBody>
                  <a:tcPr marL="36000" marR="36000" marT="36000" marB="3600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r h="286601">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rgbClr val="06325C"/>
                          </a:solidFill>
                          <a:effectLst/>
                          <a:latin typeface="Arial" pitchFamily="34" charset="0"/>
                          <a:ea typeface="微软雅黑" pitchFamily="34" charset="-122"/>
                          <a:cs typeface="Arial" pitchFamily="34" charset="0"/>
                        </a:rPr>
                        <a:t>2</a:t>
                      </a:r>
                      <a:endParaRPr kumimoji="0" lang="zh-CN" altLang="en-US" sz="1100" b="0" i="0" u="none" strike="noStrike" cap="none" normalizeH="0" baseline="0" dirty="0">
                        <a:ln>
                          <a:noFill/>
                        </a:ln>
                        <a:solidFill>
                          <a:srgbClr val="06325C"/>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rgbClr val="06325C"/>
                          </a:solidFill>
                          <a:effectLst/>
                          <a:latin typeface="Arial" pitchFamily="34" charset="0"/>
                          <a:ea typeface="微软雅黑" pitchFamily="34" charset="-122"/>
                          <a:cs typeface="Arial" pitchFamily="34" charset="0"/>
                        </a:rPr>
                        <a:t>Diversified Market Demands</a:t>
                      </a:r>
                    </a:p>
                  </a:txBody>
                  <a:tcPr marL="36000" marR="36000" marT="36000" marB="36000"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2"/>
                  </a:ext>
                </a:extLst>
              </a:tr>
            </a:tbl>
          </a:graphicData>
        </a:graphic>
      </p:graphicFrame>
      <p:sp>
        <p:nvSpPr>
          <p:cNvPr id="20" name="TextBox 5">
            <a:extLst>
              <a:ext uri="{FF2B5EF4-FFF2-40B4-BE49-F238E27FC236}">
                <a16:creationId xmlns:a16="http://schemas.microsoft.com/office/drawing/2014/main" id="{DF36538F-2502-F0F2-3C03-C433C332B6F8}"/>
              </a:ext>
            </a:extLst>
          </p:cNvPr>
          <p:cNvSpPr txBox="1"/>
          <p:nvPr>
            <p:custDataLst>
              <p:tags r:id="rId7"/>
            </p:custDataLst>
          </p:nvPr>
        </p:nvSpPr>
        <p:spPr bwMode="auto">
          <a:xfrm>
            <a:off x="6575515" y="2545228"/>
            <a:ext cx="2251547" cy="338554"/>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77800" marR="0" lvl="0" indent="-17780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rPr>
              <a:t>Market Drivers</a:t>
            </a:r>
            <a:endParaRPr kumimoji="0" lang="zh-CN" altLang="en-US"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endParaRPr>
          </a:p>
        </p:txBody>
      </p:sp>
      <p:pic>
        <p:nvPicPr>
          <p:cNvPr id="21" name="Picture 2">
            <a:extLst>
              <a:ext uri="{FF2B5EF4-FFF2-40B4-BE49-F238E27FC236}">
                <a16:creationId xmlns:a16="http://schemas.microsoft.com/office/drawing/2014/main" id="{D98021EE-8575-FD6C-8317-B0E7426C7D7E}"/>
              </a:ext>
            </a:extLst>
          </p:cNvPr>
          <p:cNvPicPr>
            <a:picLocks noChangeAspect="1" noChangeArrowheads="1"/>
          </p:cNvPicPr>
          <p:nvPr>
            <p:custDataLst>
              <p:tags r:id="rId8"/>
            </p:custDataLst>
          </p:nvPr>
        </p:nvPicPr>
        <p:blipFill>
          <a:blip r:embed="rId14" cstate="print"/>
          <a:srcRect/>
          <a:stretch>
            <a:fillRect/>
          </a:stretch>
        </p:blipFill>
        <p:spPr bwMode="auto">
          <a:xfrm>
            <a:off x="6995378" y="1477677"/>
            <a:ext cx="1341798" cy="1126936"/>
          </a:xfrm>
          <a:prstGeom prst="rect">
            <a:avLst/>
          </a:prstGeom>
          <a:noFill/>
          <a:ln w="9525">
            <a:noFill/>
            <a:miter lim="800000"/>
            <a:headEnd/>
            <a:tailEnd/>
          </a:ln>
        </p:spPr>
      </p:pic>
      <p:sp>
        <p:nvSpPr>
          <p:cNvPr id="22" name="TextBox 3">
            <a:extLst>
              <a:ext uri="{FF2B5EF4-FFF2-40B4-BE49-F238E27FC236}">
                <a16:creationId xmlns:a16="http://schemas.microsoft.com/office/drawing/2014/main" id="{BDBF50AF-BF88-2186-097C-EE98BC0FE154}"/>
              </a:ext>
            </a:extLst>
          </p:cNvPr>
          <p:cNvSpPr txBox="1">
            <a:spLocks noChangeArrowheads="1"/>
          </p:cNvSpPr>
          <p:nvPr>
            <p:custDataLst>
              <p:tags r:id="rId9"/>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and Future Trends of Functional Coating Composite Materials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303015519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404" imgH="405" progId="TCLayout.ActiveDocument.1">
                  <p:embed/>
                </p:oleObj>
              </mc:Choice>
              <mc:Fallback>
                <p:oleObj name="think-cell 幻灯片" r:id="rId12"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24" name="Group 149">
            <a:extLst>
              <a:ext uri="{FF2B5EF4-FFF2-40B4-BE49-F238E27FC236}">
                <a16:creationId xmlns:a16="http://schemas.microsoft.com/office/drawing/2014/main" id="{034497BB-CF3C-BDE6-6702-A4A2CC8FE09F}"/>
              </a:ext>
            </a:extLst>
          </p:cNvPr>
          <p:cNvGraphicFramePr>
            <a:graphicFrameLocks noGrp="1"/>
          </p:cNvGraphicFramePr>
          <p:nvPr>
            <p:custDataLst>
              <p:tags r:id="rId2"/>
            </p:custDataLst>
          </p:nvPr>
        </p:nvGraphicFramePr>
        <p:xfrm>
          <a:off x="376237" y="2951264"/>
          <a:ext cx="8410328" cy="3453720"/>
        </p:xfrm>
        <a:graphic>
          <a:graphicData uri="http://schemas.openxmlformats.org/drawingml/2006/table">
            <a:tbl>
              <a:tblPr/>
              <a:tblGrid>
                <a:gridCol w="8410328">
                  <a:extLst>
                    <a:ext uri="{9D8B030D-6E8A-4147-A177-3AD203B41FA5}">
                      <a16:colId xmlns:a16="http://schemas.microsoft.com/office/drawing/2014/main" val="20001"/>
                    </a:ext>
                  </a:extLst>
                </a:gridCol>
              </a:tblGrid>
              <a:tr h="1051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en-US" altLang="zh-CN" sz="1100" b="1" i="0" u="none" strike="noStrike" cap="none" normalizeH="0" baseline="0" dirty="0">
                          <a:ln>
                            <a:noFill/>
                          </a:ln>
                          <a:solidFill>
                            <a:schemeClr val="bg1"/>
                          </a:solidFill>
                          <a:effectLst/>
                          <a:latin typeface="Arial" pitchFamily="34" charset="0"/>
                          <a:ea typeface="微软雅黑" pitchFamily="34" charset="-122"/>
                          <a:cs typeface="Arial" pitchFamily="34" charset="0"/>
                        </a:rPr>
                        <a:t>Description</a:t>
                      </a:r>
                      <a:endParaRPr kumimoji="0" lang="zh-CN" altLang="en-US" sz="1100" b="1" i="0" u="none" strike="noStrike" cap="none" normalizeH="0" baseline="0" dirty="0">
                        <a:ln>
                          <a:noFill/>
                        </a:ln>
                        <a:solidFill>
                          <a:schemeClr val="bg1"/>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14D79"/>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3. Development Towards High-End and Precision</a:t>
                      </a:r>
                      <a:endParaRPr kumimoji="0" lang="en-US" altLang="zh-CN" sz="9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10003"/>
                  </a:ext>
                </a:extLst>
              </a:tr>
              <a:tr h="107448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altLang="zh-CN" sz="1000" kern="1200" dirty="0">
                          <a:solidFill>
                            <a:srgbClr val="06325C"/>
                          </a:solidFill>
                          <a:effectLst/>
                          <a:latin typeface="Arial" pitchFamily="34" charset="0"/>
                          <a:ea typeface="+mn-ea"/>
                          <a:cs typeface="Arial" pitchFamily="34" charset="0"/>
                        </a:rPr>
                        <a:t>The functional coating composite materials industry operates in a market-oriented and highly competitive landscape, representing a strategic emerging sector within the nation's key supported and developed industries, particularly in the field of new materials. As a downstream industry of functional coating composite materials, consumer electronics shipments will increase from 788.5 million units in 2023 to 1,033.6 million units in 2028, indicating a CAGR of 5.6%. Apart from applications in consumer electronics, optoelectronic displays, electronic appliances, and adhesive film products, there is significant demand for functional coating composite materials from high-tech industries such as aerospace, semiconductor, and integrated circuits. The advancement in technological capabilities has led to the rapid development of end-use industries, increasing the demand for functional coating composite materials. Factors such as the addition of functional components or modules, the utilization of new materials, and the upgrading of manufacturing processes will impose higher requirements on the performance of functional coating composite materials. This, in turn, will drive manufacturers to enhance their research and development capabilities and technological innovation. The functional coating composite materials industry is poised to further evolve towards high-end and precision development.</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2110796"/>
                  </a:ext>
                </a:extLst>
              </a:tr>
              <a:tr h="0">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4. Increasing R&amp;D Investment and Innovation</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3212560330"/>
                  </a:ext>
                </a:extLst>
              </a:tr>
              <a:tr h="980174">
                <a:tc>
                  <a:txBody>
                    <a:bodyPr/>
                    <a:lstStyle/>
                    <a:p>
                      <a:pPr marL="171450" indent="-171450" algn="just" defTabSz="914400" rtl="0" eaLnBrk="1" latinLnBrk="0" hangingPunct="1">
                        <a:buFont typeface="Wingdings" pitchFamily="2" charset="2"/>
                        <a:buChar char="Ø"/>
                      </a:pPr>
                      <a:r>
                        <a:rPr lang="en-US" altLang="zh-CN" sz="1000" kern="1200" dirty="0">
                          <a:solidFill>
                            <a:srgbClr val="06325C"/>
                          </a:solidFill>
                          <a:effectLst/>
                          <a:latin typeface="Arial" pitchFamily="34" charset="0"/>
                          <a:ea typeface="+mn-ea"/>
                          <a:cs typeface="Arial" pitchFamily="34" charset="0"/>
                        </a:rPr>
                        <a:t>The downstream terminal industries undergo rapid updates and iterations, with consumer preferences swiftly shifting. Taking smartphones as an example, brand manufacturers release several new models annually, driving an increase in functional components or module additions and replacements, the application of new materials, and process upgrades. These changes also impact the application of functional coating composite materials. Companies anticipate intensifying their R&amp;D investment for technological innovation to meet the diverse demands of end customers. Industry participants are expected to adopt innovative R&amp;D models, continuously engage in new product development aligned with the terminal market, prioritize front-end research, and promptly integrate customer needs, market developments, and product design to enhance the success rate and market adaptability of new product developments.</a:t>
                      </a:r>
                      <a:endParaRPr lang="zh-CN" altLang="zh-CN" sz="1000" kern="1200" dirty="0">
                        <a:solidFill>
                          <a:srgbClr val="06325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28</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3"/>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Drivers and Future Trends</a:t>
            </a: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(2/5)</a:t>
            </a:r>
          </a:p>
        </p:txBody>
      </p:sp>
      <p:sp>
        <p:nvSpPr>
          <p:cNvPr id="9" name="TextBox 40">
            <a:extLst>
              <a:ext uri="{FF2B5EF4-FFF2-40B4-BE49-F238E27FC236}">
                <a16:creationId xmlns:a16="http://schemas.microsoft.com/office/drawing/2014/main" id="{9F5B5121-0738-4873-F0A9-DEEA30D7335D}"/>
              </a:ext>
            </a:extLst>
          </p:cNvPr>
          <p:cNvSpPr txBox="1"/>
          <p:nvPr>
            <p:custDataLst>
              <p:tags r:id="rId4"/>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6" name="TextBox 3">
            <a:extLst>
              <a:ext uri="{FF2B5EF4-FFF2-40B4-BE49-F238E27FC236}">
                <a16:creationId xmlns:a16="http://schemas.microsoft.com/office/drawing/2014/main" id="{781C359A-F80C-6216-7421-038B2E8D1E33}"/>
              </a:ext>
            </a:extLst>
          </p:cNvPr>
          <p:cNvSpPr txBox="1">
            <a:spLocks noChangeArrowheads="1"/>
          </p:cNvSpPr>
          <p:nvPr>
            <p:custDataLst>
              <p:tags r:id="rId5"/>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of China’s Catering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graphicFrame>
        <p:nvGraphicFramePr>
          <p:cNvPr id="20" name="Group 2">
            <a:extLst>
              <a:ext uri="{FF2B5EF4-FFF2-40B4-BE49-F238E27FC236}">
                <a16:creationId xmlns:a16="http://schemas.microsoft.com/office/drawing/2014/main" id="{0DCC28C3-3DC7-09C0-4C24-8C28A3063BD8}"/>
              </a:ext>
            </a:extLst>
          </p:cNvPr>
          <p:cNvGraphicFramePr>
            <a:graphicFrameLocks noGrp="1"/>
          </p:cNvGraphicFramePr>
          <p:nvPr>
            <p:custDataLst>
              <p:tags r:id="rId6"/>
            </p:custDataLst>
            <p:extLst>
              <p:ext uri="{D42A27DB-BD31-4B8C-83A1-F6EECF244321}">
                <p14:modId xmlns:p14="http://schemas.microsoft.com/office/powerpoint/2010/main" val="1493483633"/>
              </p:ext>
            </p:extLst>
          </p:nvPr>
        </p:nvGraphicFramePr>
        <p:xfrm>
          <a:off x="432173" y="1531952"/>
          <a:ext cx="6084044" cy="942307"/>
        </p:xfrm>
        <a:graphic>
          <a:graphicData uri="http://schemas.openxmlformats.org/drawingml/2006/table">
            <a:tbl>
              <a:tblPr/>
              <a:tblGrid>
                <a:gridCol w="251395">
                  <a:extLst>
                    <a:ext uri="{9D8B030D-6E8A-4147-A177-3AD203B41FA5}">
                      <a16:colId xmlns:a16="http://schemas.microsoft.com/office/drawing/2014/main" val="20000"/>
                    </a:ext>
                  </a:extLst>
                </a:gridCol>
                <a:gridCol w="5832649">
                  <a:extLst>
                    <a:ext uri="{9D8B030D-6E8A-4147-A177-3AD203B41FA5}">
                      <a16:colId xmlns:a16="http://schemas.microsoft.com/office/drawing/2014/main" val="20001"/>
                    </a:ext>
                  </a:extLst>
                </a:gridCol>
              </a:tblGrid>
              <a:tr h="278919">
                <a:tc gridSpan="2">
                  <a:txBody>
                    <a:bodyPr/>
                    <a:lstStyle/>
                    <a:p>
                      <a:pPr marL="0" marR="0" lvl="0" indent="0" algn="ctr" defTabSz="914400" rtl="0" eaLnBrk="1" fontAlgn="base" latinLnBrk="0" hangingPunct="1">
                        <a:lnSpc>
                          <a:spcPct val="100000"/>
                        </a:lnSpc>
                        <a:spcBef>
                          <a:spcPts val="100"/>
                        </a:spcBef>
                        <a:spcAft>
                          <a:spcPts val="100"/>
                        </a:spcAft>
                        <a:buClrTx/>
                        <a:buSzPct val="75000"/>
                        <a:buFontTx/>
                        <a:buNone/>
                        <a:tabLst/>
                      </a:pPr>
                      <a:r>
                        <a:rPr kumimoji="0" lang="en-US" altLang="zh-CN" sz="1100" b="1"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sym typeface="微软雅黑"/>
                        </a:rPr>
                        <a:t>Major Market Drivers and Future Trends (2/5)</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331694">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3</a:t>
                      </a:r>
                      <a:endParaRPr kumimoji="0" lang="zh-CN" altLang="en-US"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Development Towards High-End and Precision</a:t>
                      </a:r>
                    </a:p>
                  </a:txBody>
                  <a:tcPr marL="36000" marR="36000" marT="36000" marB="36000" anchor="ctr" horzOverflow="overflow">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694">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4</a:t>
                      </a:r>
                      <a:endParaRPr kumimoji="0" lang="zh-CN" altLang="en-US"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Increasing R&amp;D Investment and Innovation</a:t>
                      </a:r>
                    </a:p>
                  </a:txBody>
                  <a:tcPr marL="36000" marR="36000" marT="36000" marB="36000" anchor="ctr" horzOverflow="overflow">
                    <a:lnL>
                      <a:noFill/>
                    </a:lnL>
                    <a:lnR>
                      <a:noFill/>
                    </a:lnR>
                    <a:lnT w="12700" cap="flat" cmpd="sng" algn="ctr">
                      <a:no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782180699"/>
                  </a:ext>
                </a:extLst>
              </a:tr>
            </a:tbl>
          </a:graphicData>
        </a:graphic>
      </p:graphicFrame>
      <p:sp>
        <p:nvSpPr>
          <p:cNvPr id="21" name="TextBox 5">
            <a:extLst>
              <a:ext uri="{FF2B5EF4-FFF2-40B4-BE49-F238E27FC236}">
                <a16:creationId xmlns:a16="http://schemas.microsoft.com/office/drawing/2014/main" id="{EC7B549E-6555-CA37-E8F0-F393ED461A5F}"/>
              </a:ext>
            </a:extLst>
          </p:cNvPr>
          <p:cNvSpPr txBox="1"/>
          <p:nvPr>
            <p:custDataLst>
              <p:tags r:id="rId7"/>
            </p:custDataLst>
          </p:nvPr>
        </p:nvSpPr>
        <p:spPr bwMode="auto">
          <a:xfrm>
            <a:off x="6575515" y="2545228"/>
            <a:ext cx="2251547" cy="338554"/>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77800" marR="0" lvl="0" indent="-17780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rPr>
              <a:t>Market Drivers</a:t>
            </a:r>
            <a:endParaRPr kumimoji="0" lang="zh-CN" altLang="en-US"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endParaRPr>
          </a:p>
        </p:txBody>
      </p:sp>
      <p:pic>
        <p:nvPicPr>
          <p:cNvPr id="22" name="Picture 2">
            <a:extLst>
              <a:ext uri="{FF2B5EF4-FFF2-40B4-BE49-F238E27FC236}">
                <a16:creationId xmlns:a16="http://schemas.microsoft.com/office/drawing/2014/main" id="{487FCB45-557D-D7EE-CAF6-635BFDE2E635}"/>
              </a:ext>
            </a:extLst>
          </p:cNvPr>
          <p:cNvPicPr>
            <a:picLocks noChangeAspect="1" noChangeArrowheads="1"/>
          </p:cNvPicPr>
          <p:nvPr>
            <p:custDataLst>
              <p:tags r:id="rId8"/>
            </p:custDataLst>
          </p:nvPr>
        </p:nvPicPr>
        <p:blipFill>
          <a:blip r:embed="rId14" cstate="print"/>
          <a:srcRect/>
          <a:stretch>
            <a:fillRect/>
          </a:stretch>
        </p:blipFill>
        <p:spPr bwMode="auto">
          <a:xfrm>
            <a:off x="6995378" y="1477677"/>
            <a:ext cx="1341798" cy="1126936"/>
          </a:xfrm>
          <a:prstGeom prst="rect">
            <a:avLst/>
          </a:prstGeom>
          <a:noFill/>
          <a:ln w="9525">
            <a:noFill/>
            <a:miter lim="800000"/>
            <a:headEnd/>
            <a:tailEnd/>
          </a:ln>
        </p:spPr>
      </p:pic>
      <p:sp>
        <p:nvSpPr>
          <p:cNvPr id="23" name="TextBox 3">
            <a:extLst>
              <a:ext uri="{FF2B5EF4-FFF2-40B4-BE49-F238E27FC236}">
                <a16:creationId xmlns:a16="http://schemas.microsoft.com/office/drawing/2014/main" id="{F7A63933-10FD-248E-22D7-386CB52AF433}"/>
              </a:ext>
            </a:extLst>
          </p:cNvPr>
          <p:cNvSpPr txBox="1">
            <a:spLocks noChangeArrowheads="1"/>
          </p:cNvSpPr>
          <p:nvPr>
            <p:custDataLst>
              <p:tags r:id="rId9"/>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and Future Trends of Functional Coating Composite Materials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804175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404" imgH="405" progId="TCLayout.ActiveDocument.1">
                  <p:embed/>
                </p:oleObj>
              </mc:Choice>
              <mc:Fallback>
                <p:oleObj name="think-cell 幻灯片" r:id="rId11"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29</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Drivers and Future Trends</a:t>
            </a: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(3/5)</a:t>
            </a:r>
          </a:p>
        </p:txBody>
      </p:sp>
      <p:sp>
        <p:nvSpPr>
          <p:cNvPr id="4" name="TextBox 3">
            <a:extLst>
              <a:ext uri="{FF2B5EF4-FFF2-40B4-BE49-F238E27FC236}">
                <a16:creationId xmlns:a16="http://schemas.microsoft.com/office/drawing/2014/main" id="{93FD4111-65CF-9A96-75E0-001391D1A106}"/>
              </a:ext>
            </a:extLst>
          </p:cNvPr>
          <p:cNvSpPr txBox="1">
            <a:spLocks noChangeArrowheads="1"/>
          </p:cNvSpPr>
          <p:nvPr>
            <p:custDataLst>
              <p:tags r:id="rId3"/>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of China’s Catering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sp>
        <p:nvSpPr>
          <p:cNvPr id="6" name="TextBox 40">
            <a:extLst>
              <a:ext uri="{FF2B5EF4-FFF2-40B4-BE49-F238E27FC236}">
                <a16:creationId xmlns:a16="http://schemas.microsoft.com/office/drawing/2014/main" id="{A643A1C0-5351-4749-BB37-2DEEDD6221A2}"/>
              </a:ext>
            </a:extLst>
          </p:cNvPr>
          <p:cNvSpPr txBox="1"/>
          <p:nvPr>
            <p:custDataLst>
              <p:tags r:id="rId4"/>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graphicFrame>
        <p:nvGraphicFramePr>
          <p:cNvPr id="7" name="Group 2">
            <a:extLst>
              <a:ext uri="{FF2B5EF4-FFF2-40B4-BE49-F238E27FC236}">
                <a16:creationId xmlns:a16="http://schemas.microsoft.com/office/drawing/2014/main" id="{959112D4-64A1-DE92-D141-38B71C82B1E4}"/>
              </a:ext>
            </a:extLst>
          </p:cNvPr>
          <p:cNvGraphicFramePr>
            <a:graphicFrameLocks noGrp="1"/>
          </p:cNvGraphicFramePr>
          <p:nvPr>
            <p:custDataLst>
              <p:tags r:id="rId5"/>
            </p:custDataLst>
            <p:extLst>
              <p:ext uri="{D42A27DB-BD31-4B8C-83A1-F6EECF244321}">
                <p14:modId xmlns:p14="http://schemas.microsoft.com/office/powerpoint/2010/main" val="2749030113"/>
              </p:ext>
            </p:extLst>
          </p:nvPr>
        </p:nvGraphicFramePr>
        <p:xfrm>
          <a:off x="432173" y="1531952"/>
          <a:ext cx="6084044" cy="942307"/>
        </p:xfrm>
        <a:graphic>
          <a:graphicData uri="http://schemas.openxmlformats.org/drawingml/2006/table">
            <a:tbl>
              <a:tblPr/>
              <a:tblGrid>
                <a:gridCol w="251395">
                  <a:extLst>
                    <a:ext uri="{9D8B030D-6E8A-4147-A177-3AD203B41FA5}">
                      <a16:colId xmlns:a16="http://schemas.microsoft.com/office/drawing/2014/main" val="20000"/>
                    </a:ext>
                  </a:extLst>
                </a:gridCol>
                <a:gridCol w="5832649">
                  <a:extLst>
                    <a:ext uri="{9D8B030D-6E8A-4147-A177-3AD203B41FA5}">
                      <a16:colId xmlns:a16="http://schemas.microsoft.com/office/drawing/2014/main" val="20001"/>
                    </a:ext>
                  </a:extLst>
                </a:gridCol>
              </a:tblGrid>
              <a:tr h="278919">
                <a:tc gridSpan="2">
                  <a:txBody>
                    <a:bodyPr/>
                    <a:lstStyle/>
                    <a:p>
                      <a:pPr marL="0" marR="0" lvl="0" indent="0" algn="ctr" defTabSz="914400" rtl="0" eaLnBrk="1" fontAlgn="base" latinLnBrk="0" hangingPunct="1">
                        <a:lnSpc>
                          <a:spcPct val="100000"/>
                        </a:lnSpc>
                        <a:spcBef>
                          <a:spcPts val="100"/>
                        </a:spcBef>
                        <a:spcAft>
                          <a:spcPts val="100"/>
                        </a:spcAft>
                        <a:buClrTx/>
                        <a:buSzPct val="75000"/>
                        <a:buFontTx/>
                        <a:buNone/>
                        <a:tabLst/>
                      </a:pPr>
                      <a:r>
                        <a:rPr kumimoji="0" lang="en-US" altLang="zh-CN" sz="1100" b="1"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sym typeface="微软雅黑"/>
                        </a:rPr>
                        <a:t>Major Market Drivers and Future Trends (3/5)</a:t>
                      </a:r>
                    </a:p>
                  </a:txBody>
                  <a:tcPr anchor="ctr" horzOverflow="overflow">
                    <a:lnL>
                      <a:noFill/>
                    </a:lnL>
                    <a:lnR>
                      <a:noFill/>
                    </a:lnR>
                    <a:lnT>
                      <a:noFill/>
                    </a:lnT>
                    <a:lnB w="12700" cap="flat" cmpd="sng" algn="ctr">
                      <a:solidFill>
                        <a:schemeClr val="tx1"/>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331694">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5</a:t>
                      </a:r>
                      <a:endParaRPr kumimoji="0" lang="zh-CN" altLang="en-US"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Downstream Demand Driving Industry Growth</a:t>
                      </a:r>
                    </a:p>
                  </a:txBody>
                  <a:tcPr marL="36000" marR="36000" marT="36000" marB="36000" anchor="ctr" horzOverflow="overflow">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331694">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6</a:t>
                      </a:r>
                      <a:endParaRPr kumimoji="0" lang="zh-CN" altLang="en-US"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Import Substitution</a:t>
                      </a:r>
                    </a:p>
                  </a:txBody>
                  <a:tcPr marL="36000" marR="36000" marT="36000" marB="36000" anchor="ctr" horzOverflow="overflow">
                    <a:lnL>
                      <a:noFill/>
                    </a:lnL>
                    <a:lnR>
                      <a:noFill/>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2242544660"/>
                  </a:ext>
                </a:extLst>
              </a:tr>
            </a:tbl>
          </a:graphicData>
        </a:graphic>
      </p:graphicFrame>
      <p:sp>
        <p:nvSpPr>
          <p:cNvPr id="9" name="TextBox 5">
            <a:extLst>
              <a:ext uri="{FF2B5EF4-FFF2-40B4-BE49-F238E27FC236}">
                <a16:creationId xmlns:a16="http://schemas.microsoft.com/office/drawing/2014/main" id="{9C2DAFC1-7FBB-4142-F1B0-C2420379E567}"/>
              </a:ext>
            </a:extLst>
          </p:cNvPr>
          <p:cNvSpPr txBox="1"/>
          <p:nvPr>
            <p:custDataLst>
              <p:tags r:id="rId6"/>
            </p:custDataLst>
          </p:nvPr>
        </p:nvSpPr>
        <p:spPr bwMode="auto">
          <a:xfrm>
            <a:off x="6575515" y="2545228"/>
            <a:ext cx="2251547" cy="338554"/>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77800" marR="0" lvl="0" indent="-17780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rPr>
              <a:t>Market Drivers</a:t>
            </a:r>
            <a:endParaRPr kumimoji="0" lang="zh-CN" altLang="en-US"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endParaRPr>
          </a:p>
        </p:txBody>
      </p:sp>
      <p:pic>
        <p:nvPicPr>
          <p:cNvPr id="13" name="Picture 2">
            <a:extLst>
              <a:ext uri="{FF2B5EF4-FFF2-40B4-BE49-F238E27FC236}">
                <a16:creationId xmlns:a16="http://schemas.microsoft.com/office/drawing/2014/main" id="{C3B531B5-39C9-3A46-1E81-3D215028D336}"/>
              </a:ext>
            </a:extLst>
          </p:cNvPr>
          <p:cNvPicPr>
            <a:picLocks noChangeAspect="1" noChangeArrowheads="1"/>
          </p:cNvPicPr>
          <p:nvPr>
            <p:custDataLst>
              <p:tags r:id="rId7"/>
            </p:custDataLst>
          </p:nvPr>
        </p:nvPicPr>
        <p:blipFill>
          <a:blip r:embed="rId13" cstate="print"/>
          <a:srcRect/>
          <a:stretch>
            <a:fillRect/>
          </a:stretch>
        </p:blipFill>
        <p:spPr bwMode="auto">
          <a:xfrm>
            <a:off x="6995378" y="1477677"/>
            <a:ext cx="1341798" cy="1126936"/>
          </a:xfrm>
          <a:prstGeom prst="rect">
            <a:avLst/>
          </a:prstGeom>
          <a:noFill/>
          <a:ln w="9525">
            <a:noFill/>
            <a:miter lim="800000"/>
            <a:headEnd/>
            <a:tailEnd/>
          </a:ln>
        </p:spPr>
      </p:pic>
      <p:sp>
        <p:nvSpPr>
          <p:cNvPr id="14" name="TextBox 3">
            <a:extLst>
              <a:ext uri="{FF2B5EF4-FFF2-40B4-BE49-F238E27FC236}">
                <a16:creationId xmlns:a16="http://schemas.microsoft.com/office/drawing/2014/main" id="{27742D26-A0F3-C582-5175-F5D078607922}"/>
              </a:ext>
            </a:extLst>
          </p:cNvPr>
          <p:cNvSpPr txBox="1">
            <a:spLocks noChangeArrowheads="1"/>
          </p:cNvSpPr>
          <p:nvPr>
            <p:custDataLst>
              <p:tags r:id="rId8"/>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and Future Trends of Functional Coating Composite Materials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graphicFrame>
        <p:nvGraphicFramePr>
          <p:cNvPr id="8" name="Group 149">
            <a:extLst>
              <a:ext uri="{FF2B5EF4-FFF2-40B4-BE49-F238E27FC236}">
                <a16:creationId xmlns:a16="http://schemas.microsoft.com/office/drawing/2014/main" id="{EE583F56-291C-02A6-AA5E-21003C8503E4}"/>
              </a:ext>
            </a:extLst>
          </p:cNvPr>
          <p:cNvGraphicFramePr>
            <a:graphicFrameLocks noGrp="1"/>
          </p:cNvGraphicFramePr>
          <p:nvPr>
            <p:custDataLst>
              <p:tags r:id="rId9"/>
            </p:custDataLst>
            <p:extLst>
              <p:ext uri="{D42A27DB-BD31-4B8C-83A1-F6EECF244321}">
                <p14:modId xmlns:p14="http://schemas.microsoft.com/office/powerpoint/2010/main" val="1666266172"/>
              </p:ext>
            </p:extLst>
          </p:nvPr>
        </p:nvGraphicFramePr>
        <p:xfrm>
          <a:off x="376237" y="2788509"/>
          <a:ext cx="8410328" cy="3758520"/>
        </p:xfrm>
        <a:graphic>
          <a:graphicData uri="http://schemas.openxmlformats.org/drawingml/2006/table">
            <a:tbl>
              <a:tblPr/>
              <a:tblGrid>
                <a:gridCol w="8410328">
                  <a:extLst>
                    <a:ext uri="{9D8B030D-6E8A-4147-A177-3AD203B41FA5}">
                      <a16:colId xmlns:a16="http://schemas.microsoft.com/office/drawing/2014/main" val="20001"/>
                    </a:ext>
                  </a:extLst>
                </a:gridCol>
              </a:tblGrid>
              <a:tr h="20739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en-US" altLang="zh-CN" sz="1100" b="1" i="0" u="none" strike="noStrike" cap="none" normalizeH="0" baseline="0" dirty="0">
                          <a:ln>
                            <a:noFill/>
                          </a:ln>
                          <a:solidFill>
                            <a:schemeClr val="bg1"/>
                          </a:solidFill>
                          <a:effectLst/>
                          <a:latin typeface="Arial" pitchFamily="34" charset="0"/>
                          <a:ea typeface="微软雅黑" pitchFamily="34" charset="-122"/>
                          <a:cs typeface="Arial" pitchFamily="34" charset="0"/>
                        </a:rPr>
                        <a:t>Description</a:t>
                      </a:r>
                      <a:endParaRPr kumimoji="0" lang="zh-CN" altLang="en-US" sz="1100" b="1" i="0" u="none" strike="noStrike" cap="none" normalizeH="0" baseline="0" dirty="0">
                        <a:ln>
                          <a:noFill/>
                        </a:ln>
                        <a:solidFill>
                          <a:schemeClr val="bg1"/>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14D79"/>
                    </a:solidFill>
                  </a:tcPr>
                </a:tc>
                <a:extLst>
                  <a:ext uri="{0D108BD9-81ED-4DB2-BD59-A6C34878D82A}">
                    <a16:rowId xmlns:a16="http://schemas.microsoft.com/office/drawing/2014/main" val="10000"/>
                  </a:ext>
                </a:extLst>
              </a:tr>
              <a:tr h="207390">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5. Downstream Demand Driving Industry Growth</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10003"/>
                  </a:ext>
                </a:extLst>
              </a:tr>
              <a:tr h="138121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altLang="zh-CN" sz="1000" kern="1200" dirty="0">
                          <a:solidFill>
                            <a:srgbClr val="06325C"/>
                          </a:solidFill>
                          <a:effectLst/>
                          <a:latin typeface="Arial" pitchFamily="34" charset="0"/>
                          <a:ea typeface="+mn-ea"/>
                          <a:cs typeface="Arial" pitchFamily="34" charset="0"/>
                        </a:rPr>
                        <a:t>The extensive application areas and robust market demand in downstream sectors contribute to the healthy and rapid development of the Chinese consumer electronics industry. With the continuous improvement in the consumption level of Chinese residents, the demand for consumer electronic products has been steadily increasing. In 2023, the consumer electronics shipments were 788.5 million units, indicating a substantial market size. As the situation of the COVID-19 pandemic in China improves and market demand rebounds, the consumer electronics shipments are expected to reach 828.4 million units in 2024, representing a 5.1% YoY growth. The growth demand in the Chinese consumer electronics industry market also brings positive growth expectations for upstream functional coating composite materials industries, such as optical protective films and optical bonding films. Moreover, the market for liquid crystal televisions and the production of liquid crystal panels are also downstream application areas for optical films. As imaging technologies in television, such as naked-eye 3D and 4K ultra-high-definition, continue to advance, there will be higher requirements for films used in television panel production. The substantial demand in the Chinese liquid crystal television market also fosters positive growth expectations for the upstream functional coating composite materials industry.</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3302110796"/>
                  </a:ext>
                </a:extLst>
              </a:tr>
              <a:tr h="207390">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6. Import Substitution</a:t>
                      </a:r>
                      <a:endParaRPr kumimoji="0" lang="en-US" altLang="zh-CN" sz="9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3212560330"/>
                  </a:ext>
                </a:extLst>
              </a:tr>
              <a:tr h="1249326">
                <a:tc>
                  <a:txBody>
                    <a:bodyPr/>
                    <a:lstStyle/>
                    <a:p>
                      <a:pPr marL="171450" indent="-171450" algn="just" defTabSz="914400" rtl="0" eaLnBrk="1" latinLnBrk="0" hangingPunct="1">
                        <a:buFont typeface="Wingdings" pitchFamily="2" charset="2"/>
                        <a:buChar char="Ø"/>
                      </a:pPr>
                      <a:r>
                        <a:rPr lang="en-US" altLang="zh-CN" sz="1000" kern="1200" dirty="0">
                          <a:solidFill>
                            <a:srgbClr val="06325C"/>
                          </a:solidFill>
                          <a:effectLst/>
                          <a:latin typeface="Arial" pitchFamily="34" charset="0"/>
                          <a:ea typeface="+mn-ea"/>
                          <a:cs typeface="Arial" pitchFamily="34" charset="0"/>
                        </a:rPr>
                        <a:t>In recent years, leading domestic manufacturers have narrowed the gap with foreign importers through continuous innovation, enhancing the competitiveness of their products. Simultaneously, some large downstream customers, such as smartphone manufacturers, regularly update their products, providing new opportunities for domestic producers to enter the supply chain. Domestic-produced functional coating composite materials have gradually emerged in the domestic market, showing a trend of import substitution. Additionally, the tense situation in international trade is driving domestic downstream customers to seek supply chain stability, further providing development opportunities for domestic enterprises. Domestic manufacturers have gradually gained the trust and support of customers by providing stable and reliable services. Finally, the market share of domestic products is relatively low at present, indicating significant room for development. Facing technological challenges from the international market, domestic companies need to improve product quality and enhance technological capabilities to achieve more robust and sustainable development.</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4297955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381000" y="274638"/>
            <a:ext cx="8382000" cy="792162"/>
          </a:xfrm>
        </p:spPr>
        <p:txBody>
          <a:bodyPr/>
          <a:lstStyle/>
          <a:p>
            <a:r>
              <a:rPr lang="en-GB" altLang="zh-CN" sz="2000" dirty="0"/>
              <a:t>Limitations</a:t>
            </a:r>
          </a:p>
        </p:txBody>
      </p:sp>
      <p:sp>
        <p:nvSpPr>
          <p:cNvPr id="4" name="TextBox 3"/>
          <p:cNvSpPr txBox="1"/>
          <p:nvPr/>
        </p:nvSpPr>
        <p:spPr>
          <a:xfrm>
            <a:off x="396416" y="1177007"/>
            <a:ext cx="2210862" cy="292388"/>
          </a:xfrm>
          <a:prstGeom prst="rect">
            <a:avLst/>
          </a:prstGeom>
          <a:noFill/>
        </p:spPr>
        <p:txBody>
          <a:bodyPr wrap="none" rtlCol="0">
            <a:spAutoFit/>
          </a:bodyPr>
          <a:lstStyle/>
          <a:p>
            <a:pPr marL="285750" marR="0" lvl="0" indent="-285750" algn="l" defTabSz="914400" rtl="0" eaLnBrk="1" fontAlgn="auto" latinLnBrk="0" hangingPunct="1">
              <a:lnSpc>
                <a:spcPct val="100000"/>
              </a:lnSpc>
              <a:spcBef>
                <a:spcPts val="0"/>
              </a:spcBef>
              <a:spcAft>
                <a:spcPts val="0"/>
              </a:spcAft>
              <a:buClrTx/>
              <a:buSzTx/>
              <a:buFont typeface="Wingdings" pitchFamily="2" charset="2"/>
              <a:buChar char="n"/>
              <a:tabLst/>
              <a:defRPr/>
            </a:pPr>
            <a:r>
              <a:rPr kumimoji="0" lang="en-GB" altLang="zh-CN" sz="1300" b="1" i="0" u="none" strike="noStrike" kern="1200" cap="none" spc="0" normalizeH="0" baseline="0" noProof="0">
                <a:ln>
                  <a:noFill/>
                </a:ln>
                <a:solidFill>
                  <a:srgbClr val="214D79"/>
                </a:solidFill>
                <a:effectLst/>
                <a:uLnTx/>
                <a:uFillTx/>
                <a:latin typeface="Arial" pitchFamily="34" charset="0"/>
                <a:ea typeface="宋体" panose="02010600030101010101" pitchFamily="2" charset="-122"/>
                <a:cs typeface="Arial" pitchFamily="34" charset="0"/>
              </a:rPr>
              <a:t>Source of Information</a:t>
            </a:r>
            <a:endParaRPr kumimoji="0" lang="en-GB" altLang="zh-CN" sz="1300" b="1"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graphicFrame>
        <p:nvGraphicFramePr>
          <p:cNvPr id="3" name="图示 2"/>
          <p:cNvGraphicFramePr/>
          <p:nvPr/>
        </p:nvGraphicFramePr>
        <p:xfrm>
          <a:off x="755576" y="2501445"/>
          <a:ext cx="5616624" cy="37444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6" name="矩形 5"/>
          <p:cNvSpPr/>
          <p:nvPr/>
        </p:nvSpPr>
        <p:spPr>
          <a:xfrm>
            <a:off x="395536" y="1509167"/>
            <a:ext cx="3168352" cy="2074414"/>
          </a:xfrm>
          <a:prstGeom prst="rect">
            <a:avLst/>
          </a:prstGeom>
        </p:spPr>
        <p:txBody>
          <a:bodyPr wrap="square">
            <a:spAutoFit/>
          </a:bodyPr>
          <a:lstStyle/>
          <a:p>
            <a:pPr marL="171450" marR="0" lvl="0" indent="-171450" algn="just" defTabSz="914400" rtl="0" eaLnBrk="1" fontAlgn="auto" latinLnBrk="0" hangingPunct="1">
              <a:lnSpc>
                <a:spcPct val="110000"/>
              </a:lnSpc>
              <a:spcBef>
                <a:spcPts val="0"/>
              </a:spcBef>
              <a:spcAft>
                <a:spcPts val="600"/>
              </a:spcAft>
              <a:buClrTx/>
              <a:buSzTx/>
              <a:buFont typeface="Wingdings" pitchFamily="2" charset="2"/>
              <a:buChar char="Ø"/>
              <a:tabLst/>
              <a:defRPr/>
            </a:pPr>
            <a:r>
              <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Interviews with industry experts and competitors will be conducted on a best-effort basis to collect information for in-depth analysis for this report.</a:t>
            </a:r>
          </a:p>
          <a:p>
            <a:pPr marL="171450" marR="0" lvl="0" indent="-171450" algn="just" defTabSz="914400" rtl="0" eaLnBrk="1" fontAlgn="auto" latinLnBrk="0" hangingPunct="1">
              <a:lnSpc>
                <a:spcPct val="110000"/>
              </a:lnSpc>
              <a:spcBef>
                <a:spcPts val="0"/>
              </a:spcBef>
              <a:spcAft>
                <a:spcPts val="600"/>
              </a:spcAft>
              <a:buClrTx/>
              <a:buSzTx/>
              <a:buFont typeface="Wingdings" pitchFamily="2" charset="2"/>
              <a:buChar char="Ø"/>
              <a:tabLst/>
              <a:defRPr/>
            </a:pPr>
            <a:r>
              <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Frost &amp; Sullivan will not be responsible for any information gaps where Interviewees have refused to disclose confidential data or figures.</a:t>
            </a:r>
          </a:p>
          <a:p>
            <a:pPr marL="171450" marR="0" lvl="0" indent="-171450" algn="just" defTabSz="914400" rtl="0" eaLnBrk="1" fontAlgn="auto" latinLnBrk="0" hangingPunct="1">
              <a:lnSpc>
                <a:spcPct val="110000"/>
              </a:lnSpc>
              <a:spcBef>
                <a:spcPts val="0"/>
              </a:spcBef>
              <a:spcAft>
                <a:spcPts val="600"/>
              </a:spcAft>
              <a:buClrTx/>
              <a:buSzTx/>
              <a:buFont typeface="Arial" pitchFamily="34" charset="0"/>
              <a:buChar char="•"/>
              <a:tabLst/>
              <a:defRPr/>
            </a:pPr>
            <a:endPar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endParaRPr>
          </a:p>
        </p:txBody>
      </p:sp>
      <p:sp>
        <p:nvSpPr>
          <p:cNvPr id="8" name="矩形 7"/>
          <p:cNvSpPr/>
          <p:nvPr/>
        </p:nvSpPr>
        <p:spPr>
          <a:xfrm>
            <a:off x="4932040" y="1526444"/>
            <a:ext cx="3816424" cy="1514261"/>
          </a:xfrm>
          <a:prstGeom prst="rect">
            <a:avLst/>
          </a:prstGeom>
        </p:spPr>
        <p:txBody>
          <a:bodyPr wrap="square">
            <a:spAutoFit/>
          </a:bodyPr>
          <a:lstStyle/>
          <a:p>
            <a:pPr marL="171450" marR="0" lvl="0" indent="-171450" algn="just" defTabSz="914400" rtl="0" eaLnBrk="1" fontAlgn="auto" latinLnBrk="0" hangingPunct="1">
              <a:lnSpc>
                <a:spcPct val="110000"/>
              </a:lnSpc>
              <a:spcBef>
                <a:spcPts val="0"/>
              </a:spcBef>
              <a:spcAft>
                <a:spcPts val="600"/>
              </a:spcAft>
              <a:buClrTx/>
              <a:buSzTx/>
              <a:buFont typeface="Wingdings" pitchFamily="2" charset="2"/>
              <a:buChar char="Ø"/>
              <a:tabLst/>
              <a:defRPr/>
            </a:pPr>
            <a:r>
              <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The study took 2023 as the base year for analysis and 2024-2028 for forecast. However, as the point of this study being 202</a:t>
            </a:r>
            <a:r>
              <a:rPr lang="en-GB" altLang="zh-CN" sz="1200" dirty="0">
                <a:solidFill>
                  <a:srgbClr val="000000"/>
                </a:solidFill>
                <a:latin typeface="Arial" pitchFamily="34" charset="0"/>
                <a:ea typeface="宋体" panose="02010600030101010101" pitchFamily="2" charset="-122"/>
                <a:cs typeface="Arial" pitchFamily="34" charset="0"/>
              </a:rPr>
              <a:t>4</a:t>
            </a:r>
            <a:r>
              <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 some of the figures of 202</a:t>
            </a:r>
            <a:r>
              <a:rPr lang="en-GB" altLang="zh-CN" sz="1200" dirty="0">
                <a:solidFill>
                  <a:srgbClr val="000000"/>
                </a:solidFill>
                <a:latin typeface="Arial" pitchFamily="34" charset="0"/>
                <a:ea typeface="宋体" panose="02010600030101010101" pitchFamily="2" charset="-122"/>
                <a:cs typeface="Arial" pitchFamily="34" charset="0"/>
              </a:rPr>
              <a:t>3</a:t>
            </a:r>
            <a:r>
              <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 may not be available at the moment from public statistical sources. Frost &amp; Sullivan will use the latest information available (e.g. 2022) or make projections based on historical trends.</a:t>
            </a:r>
          </a:p>
        </p:txBody>
      </p:sp>
      <p:sp>
        <p:nvSpPr>
          <p:cNvPr id="7" name="矩形 6"/>
          <p:cNvSpPr/>
          <p:nvPr/>
        </p:nvSpPr>
        <p:spPr>
          <a:xfrm>
            <a:off x="5127233" y="3501008"/>
            <a:ext cx="3621231" cy="889154"/>
          </a:xfrm>
          <a:prstGeom prst="rect">
            <a:avLst/>
          </a:prstGeom>
        </p:spPr>
        <p:txBody>
          <a:bodyPr wrap="square">
            <a:spAutoFit/>
          </a:bodyPr>
          <a:lstStyle/>
          <a:p>
            <a:pPr marL="171450" marR="0" lvl="0" indent="-171450" algn="just" defTabSz="914400" rtl="0" eaLnBrk="1" fontAlgn="auto" latinLnBrk="0" hangingPunct="1">
              <a:lnSpc>
                <a:spcPct val="110000"/>
              </a:lnSpc>
              <a:spcBef>
                <a:spcPts val="0"/>
              </a:spcBef>
              <a:spcAft>
                <a:spcPts val="600"/>
              </a:spcAft>
              <a:buClrTx/>
              <a:buSzTx/>
              <a:buFont typeface="Wingdings" pitchFamily="2" charset="2"/>
              <a:buChar char="Ø"/>
              <a:tabLst/>
              <a:defRPr/>
            </a:pPr>
            <a:r>
              <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Under circumstances where information is not available, Frost &amp; Sullivan in-house analysis will be leveraged using appropriate models and indicators to arrive at an estimate.</a:t>
            </a:r>
          </a:p>
        </p:txBody>
      </p:sp>
      <p:sp>
        <p:nvSpPr>
          <p:cNvPr id="10" name="矩形 9"/>
          <p:cNvSpPr/>
          <p:nvPr/>
        </p:nvSpPr>
        <p:spPr>
          <a:xfrm>
            <a:off x="6462464" y="4869160"/>
            <a:ext cx="2286000" cy="904863"/>
          </a:xfrm>
          <a:prstGeom prst="rect">
            <a:avLst/>
          </a:prstGeom>
        </p:spPr>
        <p:txBody>
          <a:bodyPr wrap="square">
            <a:spAutoFit/>
          </a:bodyPr>
          <a:lstStyle/>
          <a:p>
            <a:pPr marL="171450" marR="0" lvl="0" indent="-171450" algn="l" defTabSz="914400" rtl="0" eaLnBrk="1" fontAlgn="auto" latinLnBrk="0" hangingPunct="1">
              <a:lnSpc>
                <a:spcPct val="110000"/>
              </a:lnSpc>
              <a:spcBef>
                <a:spcPts val="0"/>
              </a:spcBef>
              <a:spcAft>
                <a:spcPts val="600"/>
              </a:spcAft>
              <a:buClrTx/>
              <a:buSzTx/>
              <a:buFont typeface="Wingdings" pitchFamily="2" charset="2"/>
              <a:buChar char="Ø"/>
              <a:tabLst/>
              <a:defRPr/>
            </a:pPr>
            <a:r>
              <a:rPr kumimoji="0" lang="en-GB" altLang="zh-CN" sz="12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rPr>
              <a:t>Sources of information and data will be clearly stated in the bottom right hand corner on each slide for reference.</a:t>
            </a:r>
          </a:p>
        </p:txBody>
      </p:sp>
      <p:grpSp>
        <p:nvGrpSpPr>
          <p:cNvPr id="11" name="组合 10"/>
          <p:cNvGrpSpPr/>
          <p:nvPr/>
        </p:nvGrpSpPr>
        <p:grpSpPr>
          <a:xfrm>
            <a:off x="4788024" y="1600524"/>
            <a:ext cx="360040" cy="1597098"/>
            <a:chOff x="4788024" y="1600524"/>
            <a:chExt cx="360040" cy="1597098"/>
          </a:xfrm>
        </p:grpSpPr>
        <p:cxnSp>
          <p:nvCxnSpPr>
            <p:cNvPr id="12" name="直接连接符 11"/>
            <p:cNvCxnSpPr/>
            <p:nvPr/>
          </p:nvCxnSpPr>
          <p:spPr>
            <a:xfrm>
              <a:off x="4788024" y="2477622"/>
              <a:ext cx="360040" cy="720000"/>
            </a:xfrm>
            <a:prstGeom prst="line">
              <a:avLst/>
            </a:prstGeom>
            <a:ln w="38100">
              <a:solidFill>
                <a:srgbClr val="517496"/>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a:off x="4790882" y="1600524"/>
              <a:ext cx="0" cy="892372"/>
            </a:xfrm>
            <a:prstGeom prst="line">
              <a:avLst/>
            </a:prstGeom>
            <a:ln w="38100">
              <a:solidFill>
                <a:srgbClr val="517496"/>
              </a:solidFill>
            </a:ln>
          </p:spPr>
          <p:style>
            <a:lnRef idx="1">
              <a:schemeClr val="accent1"/>
            </a:lnRef>
            <a:fillRef idx="0">
              <a:schemeClr val="accent1"/>
            </a:fillRef>
            <a:effectRef idx="0">
              <a:schemeClr val="accent1"/>
            </a:effectRef>
            <a:fontRef idx="minor">
              <a:schemeClr val="tx1"/>
            </a:fontRef>
          </p:style>
        </p:cxnSp>
      </p:grpSp>
      <p:grpSp>
        <p:nvGrpSpPr>
          <p:cNvPr id="9" name="组合 8"/>
          <p:cNvGrpSpPr/>
          <p:nvPr/>
        </p:nvGrpSpPr>
        <p:grpSpPr>
          <a:xfrm>
            <a:off x="5161874" y="4643936"/>
            <a:ext cx="1282334" cy="720080"/>
            <a:chOff x="5161874" y="4643936"/>
            <a:chExt cx="1282334" cy="720080"/>
          </a:xfrm>
        </p:grpSpPr>
        <p:cxnSp>
          <p:nvCxnSpPr>
            <p:cNvPr id="17" name="直接连接符 16"/>
            <p:cNvCxnSpPr/>
            <p:nvPr/>
          </p:nvCxnSpPr>
          <p:spPr>
            <a:xfrm flipH="1">
              <a:off x="5161874" y="4653136"/>
              <a:ext cx="922294" cy="0"/>
            </a:xfrm>
            <a:prstGeom prst="line">
              <a:avLst/>
            </a:prstGeom>
            <a:ln w="38100">
              <a:solidFill>
                <a:srgbClr val="517496"/>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p:nvCxnSpPr>
          <p:spPr>
            <a:xfrm>
              <a:off x="6084168" y="4643936"/>
              <a:ext cx="360040" cy="720080"/>
            </a:xfrm>
            <a:prstGeom prst="line">
              <a:avLst/>
            </a:prstGeom>
            <a:ln w="38100">
              <a:solidFill>
                <a:srgbClr val="517496"/>
              </a:solidFill>
            </a:ln>
          </p:spPr>
          <p:style>
            <a:lnRef idx="1">
              <a:schemeClr val="accent1"/>
            </a:lnRef>
            <a:fillRef idx="0">
              <a:schemeClr val="accent1"/>
            </a:fillRef>
            <a:effectRef idx="0">
              <a:schemeClr val="accent1"/>
            </a:effectRef>
            <a:fontRef idx="minor">
              <a:schemeClr val="tx1"/>
            </a:fontRef>
          </p:style>
        </p:cxnSp>
      </p:grpSp>
      <p:grpSp>
        <p:nvGrpSpPr>
          <p:cNvPr id="13" name="组合 12"/>
          <p:cNvGrpSpPr/>
          <p:nvPr/>
        </p:nvGrpSpPr>
        <p:grpSpPr>
          <a:xfrm>
            <a:off x="1043608" y="3294960"/>
            <a:ext cx="1224136" cy="638096"/>
            <a:chOff x="1043608" y="3294960"/>
            <a:chExt cx="1224136" cy="638096"/>
          </a:xfrm>
        </p:grpSpPr>
        <p:cxnSp>
          <p:nvCxnSpPr>
            <p:cNvPr id="24" name="直接连接符 23"/>
            <p:cNvCxnSpPr/>
            <p:nvPr/>
          </p:nvCxnSpPr>
          <p:spPr>
            <a:xfrm flipH="1">
              <a:off x="1043608" y="3921481"/>
              <a:ext cx="900000" cy="0"/>
            </a:xfrm>
            <a:prstGeom prst="line">
              <a:avLst/>
            </a:prstGeom>
            <a:ln w="38100">
              <a:solidFill>
                <a:srgbClr val="517496"/>
              </a:soli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1939868" y="3294960"/>
              <a:ext cx="327876" cy="638096"/>
            </a:xfrm>
            <a:prstGeom prst="line">
              <a:avLst/>
            </a:prstGeom>
            <a:ln w="38100">
              <a:solidFill>
                <a:srgbClr val="517496"/>
              </a:solidFill>
            </a:ln>
          </p:spPr>
          <p:style>
            <a:lnRef idx="1">
              <a:schemeClr val="accent1"/>
            </a:lnRef>
            <a:fillRef idx="0">
              <a:schemeClr val="accent1"/>
            </a:fillRef>
            <a:effectRef idx="0">
              <a:schemeClr val="accent1"/>
            </a:effectRef>
            <a:fontRef idx="minor">
              <a:schemeClr val="tx1"/>
            </a:fontRef>
          </p:style>
        </p:cxnSp>
      </p:grpSp>
      <p:sp>
        <p:nvSpPr>
          <p:cNvPr id="18" name="灯片编号占位符 2">
            <a:extLst>
              <a:ext uri="{FF2B5EF4-FFF2-40B4-BE49-F238E27FC236}">
                <a16:creationId xmlns:a16="http://schemas.microsoft.com/office/drawing/2014/main" id="{2E908E48-C8C6-436D-8DCE-590576C57661}"/>
              </a:ext>
            </a:extLst>
          </p:cNvPr>
          <p:cNvSpPr txBox="1">
            <a:spLocks/>
          </p:cNvSpPr>
          <p:nvPr>
            <p:custDataLst>
              <p:tags r:id="rId1"/>
            </p:custDataLst>
          </p:nvPr>
        </p:nvSpPr>
        <p:spPr>
          <a:xfrm>
            <a:off x="381000" y="6416675"/>
            <a:ext cx="2209800" cy="441325"/>
          </a:xfrm>
          <a:prstGeom prst="rect">
            <a:avLst/>
          </a:prstGeom>
        </p:spPr>
        <p:txBody>
          <a:bodyPr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Tree>
    <p:extLst>
      <p:ext uri="{BB962C8B-B14F-4D97-AF65-F5344CB8AC3E}">
        <p14:creationId xmlns:p14="http://schemas.microsoft.com/office/powerpoint/2010/main" val="42625039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1" imgW="404" imgH="405" progId="TCLayout.ActiveDocument.1">
                  <p:embed/>
                </p:oleObj>
              </mc:Choice>
              <mc:Fallback>
                <p:oleObj name="think-cell 幻灯片" r:id="rId11"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30</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Drivers and Future Trends</a:t>
            </a: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a:t>
            </a:r>
            <a:r>
              <a:rPr lang="en-US" altLang="zh-CN" sz="1600" dirty="0">
                <a:solidFill>
                  <a:srgbClr val="FFFFFF">
                    <a:lumMod val="50000"/>
                  </a:srgbClr>
                </a:solidFill>
                <a:ea typeface="微软雅黑" pitchFamily="34" charset="-122"/>
              </a:rPr>
              <a:t>4</a:t>
            </a: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/5)</a:t>
            </a:r>
          </a:p>
        </p:txBody>
      </p:sp>
      <p:sp>
        <p:nvSpPr>
          <p:cNvPr id="4" name="TextBox 3">
            <a:extLst>
              <a:ext uri="{FF2B5EF4-FFF2-40B4-BE49-F238E27FC236}">
                <a16:creationId xmlns:a16="http://schemas.microsoft.com/office/drawing/2014/main" id="{93FD4111-65CF-9A96-75E0-001391D1A106}"/>
              </a:ext>
            </a:extLst>
          </p:cNvPr>
          <p:cNvSpPr txBox="1">
            <a:spLocks noChangeArrowheads="1"/>
          </p:cNvSpPr>
          <p:nvPr>
            <p:custDataLst>
              <p:tags r:id="rId3"/>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of China’s Catering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sp>
        <p:nvSpPr>
          <p:cNvPr id="6" name="TextBox 40">
            <a:extLst>
              <a:ext uri="{FF2B5EF4-FFF2-40B4-BE49-F238E27FC236}">
                <a16:creationId xmlns:a16="http://schemas.microsoft.com/office/drawing/2014/main" id="{A643A1C0-5351-4749-BB37-2DEEDD6221A2}"/>
              </a:ext>
            </a:extLst>
          </p:cNvPr>
          <p:cNvSpPr txBox="1"/>
          <p:nvPr>
            <p:custDataLst>
              <p:tags r:id="rId4"/>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graphicFrame>
        <p:nvGraphicFramePr>
          <p:cNvPr id="7" name="Group 2">
            <a:extLst>
              <a:ext uri="{FF2B5EF4-FFF2-40B4-BE49-F238E27FC236}">
                <a16:creationId xmlns:a16="http://schemas.microsoft.com/office/drawing/2014/main" id="{959112D4-64A1-DE92-D141-38B71C82B1E4}"/>
              </a:ext>
            </a:extLst>
          </p:cNvPr>
          <p:cNvGraphicFramePr>
            <a:graphicFrameLocks noGrp="1"/>
          </p:cNvGraphicFramePr>
          <p:nvPr>
            <p:custDataLst>
              <p:tags r:id="rId5"/>
            </p:custDataLst>
            <p:extLst>
              <p:ext uri="{D42A27DB-BD31-4B8C-83A1-F6EECF244321}">
                <p14:modId xmlns:p14="http://schemas.microsoft.com/office/powerpoint/2010/main" val="2997269089"/>
              </p:ext>
            </p:extLst>
          </p:nvPr>
        </p:nvGraphicFramePr>
        <p:xfrm>
          <a:off x="432173" y="1531952"/>
          <a:ext cx="6084044" cy="610613"/>
        </p:xfrm>
        <a:graphic>
          <a:graphicData uri="http://schemas.openxmlformats.org/drawingml/2006/table">
            <a:tbl>
              <a:tblPr/>
              <a:tblGrid>
                <a:gridCol w="251395">
                  <a:extLst>
                    <a:ext uri="{9D8B030D-6E8A-4147-A177-3AD203B41FA5}">
                      <a16:colId xmlns:a16="http://schemas.microsoft.com/office/drawing/2014/main" val="20000"/>
                    </a:ext>
                  </a:extLst>
                </a:gridCol>
                <a:gridCol w="5832649">
                  <a:extLst>
                    <a:ext uri="{9D8B030D-6E8A-4147-A177-3AD203B41FA5}">
                      <a16:colId xmlns:a16="http://schemas.microsoft.com/office/drawing/2014/main" val="20001"/>
                    </a:ext>
                  </a:extLst>
                </a:gridCol>
              </a:tblGrid>
              <a:tr h="278919">
                <a:tc gridSpan="2">
                  <a:txBody>
                    <a:bodyPr/>
                    <a:lstStyle/>
                    <a:p>
                      <a:pPr marL="0" marR="0" lvl="0" indent="0" algn="ctr" defTabSz="914400" rtl="0" eaLnBrk="1" fontAlgn="base" latinLnBrk="0" hangingPunct="1">
                        <a:lnSpc>
                          <a:spcPct val="100000"/>
                        </a:lnSpc>
                        <a:spcBef>
                          <a:spcPts val="100"/>
                        </a:spcBef>
                        <a:spcAft>
                          <a:spcPts val="100"/>
                        </a:spcAft>
                        <a:buClrTx/>
                        <a:buSzPct val="75000"/>
                        <a:buFontTx/>
                        <a:buNone/>
                        <a:tabLst/>
                      </a:pPr>
                      <a:r>
                        <a:rPr kumimoji="0" lang="en-US" altLang="zh-CN" sz="1100" b="1"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sym typeface="微软雅黑"/>
                        </a:rPr>
                        <a:t>Major Market Drivers and Future Trends (4/5)</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331694">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7</a:t>
                      </a:r>
                      <a:endParaRPr kumimoji="0" lang="zh-CN" altLang="en-US"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Emergence of Solution Designers and Providers</a:t>
                      </a:r>
                    </a:p>
                  </a:txBody>
                  <a:tcPr marL="36000" marR="36000" marT="36000" marB="36000" anchor="ctr" horzOverflow="overflow">
                    <a:lnL>
                      <a:noFill/>
                    </a:lnL>
                    <a:lnR>
                      <a:noFill/>
                    </a:lnR>
                    <a:lnT w="12700" cap="flat" cmpd="sng" algn="ctr">
                      <a:solidFill>
                        <a:schemeClr val="accent2"/>
                      </a:solidFill>
                      <a:prstDash val="solid"/>
                      <a:round/>
                      <a:headEnd type="none" w="med" len="med"/>
                      <a:tailEnd type="none" w="med" len="med"/>
                    </a:lnT>
                    <a:lnB>
                      <a:noFill/>
                    </a:lnB>
                    <a:lnTlToBr>
                      <a:noFill/>
                    </a:lnTlToBr>
                    <a:lnBlToTr>
                      <a:noFill/>
                    </a:lnBlToTr>
                    <a:noFill/>
                  </a:tcPr>
                </a:tc>
                <a:extLst>
                  <a:ext uri="{0D108BD9-81ED-4DB2-BD59-A6C34878D82A}">
                    <a16:rowId xmlns:a16="http://schemas.microsoft.com/office/drawing/2014/main" val="10001"/>
                  </a:ext>
                </a:extLst>
              </a:tr>
            </a:tbl>
          </a:graphicData>
        </a:graphic>
      </p:graphicFrame>
      <p:sp>
        <p:nvSpPr>
          <p:cNvPr id="9" name="TextBox 5">
            <a:extLst>
              <a:ext uri="{FF2B5EF4-FFF2-40B4-BE49-F238E27FC236}">
                <a16:creationId xmlns:a16="http://schemas.microsoft.com/office/drawing/2014/main" id="{9C2DAFC1-7FBB-4142-F1B0-C2420379E567}"/>
              </a:ext>
            </a:extLst>
          </p:cNvPr>
          <p:cNvSpPr txBox="1"/>
          <p:nvPr>
            <p:custDataLst>
              <p:tags r:id="rId6"/>
            </p:custDataLst>
          </p:nvPr>
        </p:nvSpPr>
        <p:spPr bwMode="auto">
          <a:xfrm>
            <a:off x="6575515" y="2545228"/>
            <a:ext cx="2251547" cy="338554"/>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77800" marR="0" lvl="0" indent="-17780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rPr>
              <a:t>Market Drivers</a:t>
            </a:r>
            <a:endParaRPr kumimoji="0" lang="zh-CN" altLang="en-US"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endParaRPr>
          </a:p>
        </p:txBody>
      </p:sp>
      <p:pic>
        <p:nvPicPr>
          <p:cNvPr id="13" name="Picture 2">
            <a:extLst>
              <a:ext uri="{FF2B5EF4-FFF2-40B4-BE49-F238E27FC236}">
                <a16:creationId xmlns:a16="http://schemas.microsoft.com/office/drawing/2014/main" id="{C3B531B5-39C9-3A46-1E81-3D215028D336}"/>
              </a:ext>
            </a:extLst>
          </p:cNvPr>
          <p:cNvPicPr>
            <a:picLocks noChangeAspect="1" noChangeArrowheads="1"/>
          </p:cNvPicPr>
          <p:nvPr>
            <p:custDataLst>
              <p:tags r:id="rId7"/>
            </p:custDataLst>
          </p:nvPr>
        </p:nvPicPr>
        <p:blipFill>
          <a:blip r:embed="rId13" cstate="print"/>
          <a:srcRect/>
          <a:stretch>
            <a:fillRect/>
          </a:stretch>
        </p:blipFill>
        <p:spPr bwMode="auto">
          <a:xfrm>
            <a:off x="6995378" y="1477677"/>
            <a:ext cx="1341798" cy="1126936"/>
          </a:xfrm>
          <a:prstGeom prst="rect">
            <a:avLst/>
          </a:prstGeom>
          <a:noFill/>
          <a:ln w="9525">
            <a:noFill/>
            <a:miter lim="800000"/>
            <a:headEnd/>
            <a:tailEnd/>
          </a:ln>
        </p:spPr>
      </p:pic>
      <p:sp>
        <p:nvSpPr>
          <p:cNvPr id="14" name="TextBox 3">
            <a:extLst>
              <a:ext uri="{FF2B5EF4-FFF2-40B4-BE49-F238E27FC236}">
                <a16:creationId xmlns:a16="http://schemas.microsoft.com/office/drawing/2014/main" id="{27742D26-A0F3-C582-5175-F5D078607922}"/>
              </a:ext>
            </a:extLst>
          </p:cNvPr>
          <p:cNvSpPr txBox="1">
            <a:spLocks noChangeArrowheads="1"/>
          </p:cNvSpPr>
          <p:nvPr>
            <p:custDataLst>
              <p:tags r:id="rId8"/>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and Future Trends of Functional Coating Composite Materials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graphicFrame>
        <p:nvGraphicFramePr>
          <p:cNvPr id="15" name="Group 149">
            <a:extLst>
              <a:ext uri="{FF2B5EF4-FFF2-40B4-BE49-F238E27FC236}">
                <a16:creationId xmlns:a16="http://schemas.microsoft.com/office/drawing/2014/main" id="{DCCEAA9A-3EB9-153E-2B81-3F9D32D4753A}"/>
              </a:ext>
            </a:extLst>
          </p:cNvPr>
          <p:cNvGraphicFramePr>
            <a:graphicFrameLocks noGrp="1"/>
          </p:cNvGraphicFramePr>
          <p:nvPr>
            <p:custDataLst>
              <p:tags r:id="rId9"/>
            </p:custDataLst>
            <p:extLst>
              <p:ext uri="{D42A27DB-BD31-4B8C-83A1-F6EECF244321}">
                <p14:modId xmlns:p14="http://schemas.microsoft.com/office/powerpoint/2010/main" val="2930893866"/>
              </p:ext>
            </p:extLst>
          </p:nvPr>
        </p:nvGraphicFramePr>
        <p:xfrm>
          <a:off x="376237" y="2951265"/>
          <a:ext cx="8410328" cy="3599280"/>
        </p:xfrm>
        <a:graphic>
          <a:graphicData uri="http://schemas.openxmlformats.org/drawingml/2006/table">
            <a:tbl>
              <a:tblPr/>
              <a:tblGrid>
                <a:gridCol w="8410328">
                  <a:extLst>
                    <a:ext uri="{9D8B030D-6E8A-4147-A177-3AD203B41FA5}">
                      <a16:colId xmlns:a16="http://schemas.microsoft.com/office/drawing/2014/main" val="20001"/>
                    </a:ext>
                  </a:extLst>
                </a:gridCol>
              </a:tblGrid>
              <a:tr h="2068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en-US" altLang="zh-CN" sz="1100" b="1" i="0" u="none" strike="noStrike" cap="none" normalizeH="0" baseline="0" dirty="0">
                          <a:ln>
                            <a:noFill/>
                          </a:ln>
                          <a:solidFill>
                            <a:schemeClr val="bg1"/>
                          </a:solidFill>
                          <a:effectLst/>
                          <a:latin typeface="Arial" pitchFamily="34" charset="0"/>
                          <a:ea typeface="微软雅黑" pitchFamily="34" charset="-122"/>
                          <a:cs typeface="Arial" pitchFamily="34" charset="0"/>
                        </a:rPr>
                        <a:t>Description</a:t>
                      </a:r>
                      <a:endParaRPr kumimoji="0" lang="zh-CN" altLang="en-US" sz="1100" b="1" i="0" u="none" strike="noStrike" cap="none" normalizeH="0" baseline="0" dirty="0">
                        <a:ln>
                          <a:noFill/>
                        </a:ln>
                        <a:solidFill>
                          <a:schemeClr val="bg1"/>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14D79"/>
                    </a:solidFill>
                  </a:tcPr>
                </a:tc>
                <a:extLst>
                  <a:ext uri="{0D108BD9-81ED-4DB2-BD59-A6C34878D82A}">
                    <a16:rowId xmlns:a16="http://schemas.microsoft.com/office/drawing/2014/main" val="10000"/>
                  </a:ext>
                </a:extLst>
              </a:tr>
              <a:tr h="178798">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a:ln>
                            <a:noFill/>
                          </a:ln>
                          <a:solidFill>
                            <a:srgbClr val="06325C"/>
                          </a:solidFill>
                          <a:effectLst/>
                          <a:latin typeface="Arial" pitchFamily="34" charset="0"/>
                          <a:ea typeface="微软雅黑" pitchFamily="34" charset="-122"/>
                          <a:cs typeface="Arial" pitchFamily="34" charset="0"/>
                        </a:rPr>
                        <a:t>7. </a:t>
                      </a: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Emergence of Solution Designers and Providers</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10003"/>
                  </a:ext>
                </a:extLst>
              </a:tr>
              <a:tr h="1367698">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altLang="zh-CN" sz="1000" kern="1200" dirty="0">
                          <a:solidFill>
                            <a:srgbClr val="06325C"/>
                          </a:solidFill>
                          <a:effectLst/>
                          <a:latin typeface="Arial" pitchFamily="34" charset="0"/>
                          <a:ea typeface="+mn-ea"/>
                          <a:cs typeface="Arial" pitchFamily="34" charset="0"/>
                        </a:rPr>
                        <a:t>To address the long-standing issue of excessive reliance on material procurement and insufficient emphasis on material originality in China, multiple policies have been introduced to support enterprises in independently designing solutions and solving problems. According to the Strategic Research on Building a Strong Nation in New Materials by 2035</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面向</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2035</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的新材料强国战略研究</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en-US" altLang="zh-CN" sz="1000" kern="1200" dirty="0">
                          <a:solidFill>
                            <a:srgbClr val="06325C"/>
                          </a:solidFill>
                          <a:effectLst/>
                          <a:latin typeface="Arial" pitchFamily="34" charset="0"/>
                          <a:ea typeface="+mn-ea"/>
                          <a:cs typeface="Arial" pitchFamily="34" charset="0"/>
                        </a:rPr>
                        <a:t>released by the Chinese Academy of Engineering, China needs to establish an enterprise-oriented independent innovation system to address the long-standing neglect of material originality and fundamentality. The "Guide to the Development of the New Material Industry"</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新材料产业发展指南</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en-US" altLang="zh-CN" sz="1000" kern="1200" dirty="0">
                          <a:solidFill>
                            <a:srgbClr val="06325C"/>
                          </a:solidFill>
                          <a:effectLst/>
                          <a:latin typeface="Arial" pitchFamily="34" charset="0"/>
                          <a:ea typeface="+mn-ea"/>
                          <a:cs typeface="Arial" pitchFamily="34" charset="0"/>
                        </a:rPr>
                        <a:t>mentions that future key tasks of the industry include promoting structural reform on the supply side of the raw materials industry, increasing the proportion of research and development of key strategic materials focusing on key areas such as high-end equipment manufacturing and energy conservation and environmental protection. Encouraging upstream and downstream enterprises to jointly implement key projects and accelerate the transformation of innovative achievements in new materials. The Guiding Opinions of Promoting High-Quality Development of the Petrochemical Industry during the '14th Five-Year Plan' Period</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关于“十四五”推动石化化工行业高质量发展的指导意见</a:t>
                      </a:r>
                      <a:r>
                        <a:rPr lang="en-US" altLang="zh-CN"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zh-CN" altLang="en-US" sz="1000" kern="1200" dirty="0">
                          <a:solidFill>
                            <a:srgbClr val="06325C"/>
                          </a:solidFill>
                          <a:effectLst/>
                          <a:latin typeface="楷体" panose="02010609060101010101" pitchFamily="49" charset="-122"/>
                          <a:ea typeface="楷体" panose="02010609060101010101" pitchFamily="49" charset="-122"/>
                          <a:cs typeface="Arial" pitchFamily="34" charset="0"/>
                        </a:rPr>
                        <a:t>）</a:t>
                      </a:r>
                      <a:r>
                        <a:rPr lang="en-US" altLang="zh-CN" sz="1000" kern="1200" dirty="0">
                          <a:solidFill>
                            <a:srgbClr val="06325C"/>
                          </a:solidFill>
                          <a:effectLst/>
                          <a:latin typeface="Arial" pitchFamily="34" charset="0"/>
                          <a:ea typeface="+mn-ea"/>
                          <a:cs typeface="Arial" pitchFamily="34" charset="0"/>
                        </a:rPr>
                        <a:t>also proposes optimizing and integrating industry-related R&amp;D platforms and establishing innovation centers in fields such as high-performance film materials. It aims to advance common technological innovations such as catalytic materials, process intensification, polymer material structure characterization, processing application technology, and equipment. Guided by national policies, manufacturers of functional coating composite materials are transitioning from single material suppliers to solution designers and providers, offering multidimensional solutions including color, decoration, substrates, processes, and coating materials.</a:t>
                      </a:r>
                    </a:p>
                    <a:p>
                      <a:pPr marL="171450" marR="0" indent="-171450" algn="just" defTabSz="914400" rtl="0" eaLnBrk="1" fontAlgn="auto" latinLnBrk="0" hangingPunct="1">
                        <a:lnSpc>
                          <a:spcPct val="100000"/>
                        </a:lnSpc>
                        <a:spcBef>
                          <a:spcPts val="0"/>
                        </a:spcBef>
                        <a:spcAft>
                          <a:spcPts val="0"/>
                        </a:spcAft>
                        <a:buClrTx/>
                        <a:buSzTx/>
                        <a:buFont typeface="Wingdings" pitchFamily="2" charset="2"/>
                        <a:buChar char="Ø"/>
                        <a:tabLst/>
                        <a:defRPr/>
                      </a:pPr>
                      <a:r>
                        <a:rPr lang="en-US" altLang="zh-CN" sz="1000" kern="1200" dirty="0">
                          <a:solidFill>
                            <a:srgbClr val="06325C"/>
                          </a:solidFill>
                          <a:effectLst/>
                          <a:latin typeface="Arial" pitchFamily="34" charset="0"/>
                          <a:ea typeface="+mn-ea"/>
                          <a:cs typeface="Arial" pitchFamily="34" charset="0"/>
                        </a:rPr>
                        <a:t>In addition, to meet the increasing demand from end customers for product customization, manufacturers of functional coating composite materials are continuously seeking to strengthen their connections with customers to better meet their requirements. With the optimization of their manufacturing technology, leading companies in the industry are forming closer partnerships with customers, transitioning from imitators at the outset to solution designers and providers. Customers provide the latest requirements for materials to the company, and the company designs and develops innovative materials according to these requirements.</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66284731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12" imgW="404" imgH="405" progId="TCLayout.ActiveDocument.1">
                  <p:embed/>
                </p:oleObj>
              </mc:Choice>
              <mc:Fallback>
                <p:oleObj name="think-cell 幻灯片" r:id="rId12"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13"/>
                      <a:stretch>
                        <a:fillRect/>
                      </a:stretch>
                    </p:blipFill>
                    <p:spPr>
                      <a:xfrm>
                        <a:off x="1588" y="1588"/>
                        <a:ext cx="1588" cy="1588"/>
                      </a:xfrm>
                      <a:prstGeom prst="rect">
                        <a:avLst/>
                      </a:prstGeom>
                    </p:spPr>
                  </p:pic>
                </p:oleObj>
              </mc:Fallback>
            </mc:AlternateContent>
          </a:graphicData>
        </a:graphic>
      </p:graphicFrame>
      <p:graphicFrame>
        <p:nvGraphicFramePr>
          <p:cNvPr id="24" name="Group 149">
            <a:extLst>
              <a:ext uri="{FF2B5EF4-FFF2-40B4-BE49-F238E27FC236}">
                <a16:creationId xmlns:a16="http://schemas.microsoft.com/office/drawing/2014/main" id="{034497BB-CF3C-BDE6-6702-A4A2CC8FE09F}"/>
              </a:ext>
            </a:extLst>
          </p:cNvPr>
          <p:cNvGraphicFramePr>
            <a:graphicFrameLocks noGrp="1"/>
          </p:cNvGraphicFramePr>
          <p:nvPr>
            <p:custDataLst>
              <p:tags r:id="rId2"/>
            </p:custDataLst>
            <p:extLst>
              <p:ext uri="{D42A27DB-BD31-4B8C-83A1-F6EECF244321}">
                <p14:modId xmlns:p14="http://schemas.microsoft.com/office/powerpoint/2010/main" val="2510819627"/>
              </p:ext>
            </p:extLst>
          </p:nvPr>
        </p:nvGraphicFramePr>
        <p:xfrm>
          <a:off x="376237" y="2951264"/>
          <a:ext cx="8410328" cy="1618080"/>
        </p:xfrm>
        <a:graphic>
          <a:graphicData uri="http://schemas.openxmlformats.org/drawingml/2006/table">
            <a:tbl>
              <a:tblPr/>
              <a:tblGrid>
                <a:gridCol w="8410328">
                  <a:extLst>
                    <a:ext uri="{9D8B030D-6E8A-4147-A177-3AD203B41FA5}">
                      <a16:colId xmlns:a16="http://schemas.microsoft.com/office/drawing/2014/main" val="20001"/>
                    </a:ext>
                  </a:extLst>
                </a:gridCol>
              </a:tblGrid>
              <a:tr h="105196">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defTabSz="914400" rtl="0" eaLnBrk="0" fontAlgn="base" latinLnBrk="0" hangingPunct="0">
                        <a:lnSpc>
                          <a:spcPct val="100000"/>
                        </a:lnSpc>
                        <a:spcBef>
                          <a:spcPct val="0"/>
                        </a:spcBef>
                        <a:spcAft>
                          <a:spcPct val="0"/>
                        </a:spcAft>
                        <a:buClrTx/>
                        <a:buSzPct val="75000"/>
                        <a:buFontTx/>
                        <a:buNone/>
                        <a:tabLst/>
                      </a:pPr>
                      <a:r>
                        <a:rPr kumimoji="0" lang="en-US" altLang="zh-CN" sz="1100" b="1" i="0" u="none" strike="noStrike" cap="none" normalizeH="0" baseline="0">
                          <a:ln>
                            <a:noFill/>
                          </a:ln>
                          <a:solidFill>
                            <a:schemeClr val="bg1"/>
                          </a:solidFill>
                          <a:effectLst/>
                          <a:latin typeface="Arial" pitchFamily="34" charset="0"/>
                          <a:ea typeface="微软雅黑" pitchFamily="34" charset="-122"/>
                          <a:cs typeface="Arial" pitchFamily="34" charset="0"/>
                        </a:rPr>
                        <a:t>Description</a:t>
                      </a:r>
                      <a:endParaRPr kumimoji="0" lang="zh-CN" altLang="en-US" sz="1100" b="1" i="0" u="none" strike="noStrike" cap="none" normalizeH="0" baseline="0" dirty="0">
                        <a:ln>
                          <a:noFill/>
                        </a:ln>
                        <a:solidFill>
                          <a:schemeClr val="bg1"/>
                        </a:solidFill>
                        <a:effectLst/>
                        <a:latin typeface="Arial" pitchFamily="34" charset="0"/>
                        <a:ea typeface="微软雅黑" pitchFamily="34" charset="-122"/>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214D79"/>
                    </a:solidFill>
                  </a:tcPr>
                </a:tc>
                <a:extLst>
                  <a:ext uri="{0D108BD9-81ED-4DB2-BD59-A6C34878D82A}">
                    <a16:rowId xmlns:a16="http://schemas.microsoft.com/office/drawing/2014/main" val="10000"/>
                  </a:ext>
                </a:extLst>
              </a:tr>
              <a:tr h="0">
                <a:tc>
                  <a:txBody>
                    <a:bodyPr/>
                    <a:lstStyle/>
                    <a:p>
                      <a:pPr marL="0" marR="0" lvl="0" indent="0" algn="just" defTabSz="914400" rtl="0" eaLnBrk="1" fontAlgn="auto" latinLnBrk="0" hangingPunct="1">
                        <a:lnSpc>
                          <a:spcPct val="100000"/>
                        </a:lnSpc>
                        <a:spcBef>
                          <a:spcPts val="0"/>
                        </a:spcBef>
                        <a:spcAft>
                          <a:spcPts val="0"/>
                        </a:spcAft>
                        <a:buClrTx/>
                        <a:buSzTx/>
                        <a:buFont typeface="Wingdings" pitchFamily="2" charset="2"/>
                        <a:buNone/>
                        <a:tabLst/>
                        <a:defRPr/>
                      </a:pPr>
                      <a:r>
                        <a:rPr kumimoji="0" lang="en-US" altLang="zh-CN" sz="1100" b="1" i="1" u="none" strike="noStrike" kern="1200" cap="none" normalizeH="0" baseline="0" dirty="0">
                          <a:ln>
                            <a:noFill/>
                          </a:ln>
                          <a:solidFill>
                            <a:srgbClr val="06325C"/>
                          </a:solidFill>
                          <a:effectLst/>
                          <a:latin typeface="Arial" pitchFamily="34" charset="0"/>
                          <a:ea typeface="微软雅黑" pitchFamily="34" charset="-122"/>
                          <a:cs typeface="Arial" pitchFamily="34" charset="0"/>
                        </a:rPr>
                        <a:t>8. Rising Industry Concentration</a:t>
                      </a: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rgbClr val="E7EBEF"/>
                    </a:solidFill>
                  </a:tcPr>
                </a:tc>
                <a:extLst>
                  <a:ext uri="{0D108BD9-81ED-4DB2-BD59-A6C34878D82A}">
                    <a16:rowId xmlns:a16="http://schemas.microsoft.com/office/drawing/2014/main" val="3212560330"/>
                  </a:ext>
                </a:extLst>
              </a:tr>
              <a:tr h="980174">
                <a:tc>
                  <a:txBody>
                    <a:bodyPr/>
                    <a:lstStyle/>
                    <a:p>
                      <a:pPr marL="171450" indent="-171450" algn="just" defTabSz="914400" rtl="0" eaLnBrk="1" latinLnBrk="0" hangingPunct="1">
                        <a:buFont typeface="Wingdings" pitchFamily="2" charset="2"/>
                        <a:buChar char="Ø"/>
                      </a:pPr>
                      <a:r>
                        <a:rPr lang="en-US" altLang="zh-CN" sz="1000" kern="1200" dirty="0">
                          <a:solidFill>
                            <a:srgbClr val="06325C"/>
                          </a:solidFill>
                          <a:effectLst/>
                          <a:latin typeface="Arial" pitchFamily="34" charset="0"/>
                          <a:ea typeface="+mn-ea"/>
                          <a:cs typeface="Arial" pitchFamily="34" charset="0"/>
                        </a:rPr>
                        <a:t>From the perspective of industry development trends, the functional coating composite materials industry is gradually showing a trend of rising industry concentration. Compared to leading global companies, the CR5 of domestic functional coating composite materials manufacturers is still relatively low, but there is enormous potential for industry consolidation in the future. Additionally, downstream customer industries, such as consumer electronics and new energy vehicles, are experiencing rapid growth. These leading companies in downstream industries tend to collaborate with leading companies in the functional composite materials industry to obtain more competitive products and services, thereby enhancing their own competitiveness. Therefore, the integration of downstream customer industries will further drive the increase in industry concentration in the functional coating composite materials industry.</a:t>
                      </a:r>
                      <a:endParaRPr lang="zh-CN" altLang="zh-CN" sz="1000" kern="1200" dirty="0">
                        <a:solidFill>
                          <a:srgbClr val="06325C"/>
                        </a:solidFill>
                        <a:effectLst/>
                        <a:latin typeface="Arial" pitchFamily="34" charset="0"/>
                        <a:ea typeface="+mn-ea"/>
                        <a:cs typeface="Arial" pitchFamily="34" charset="0"/>
                      </a:endParaRPr>
                    </a:p>
                  </a:txBody>
                  <a:tcPr marL="36000" marR="36000" marT="36000" marB="36000" anchor="ctr" horzOverflow="overflow">
                    <a:lnL w="12700" cap="flat" cmpd="sng" algn="ctr">
                      <a:solidFill>
                        <a:srgbClr val="FFFFFF"/>
                      </a:solidFill>
                      <a:prstDash val="solid"/>
                      <a:round/>
                      <a:headEnd type="none" w="med" len="med"/>
                      <a:tailEnd type="none" w="med" len="med"/>
                    </a:lnL>
                    <a:lnR w="12700" cap="flat" cmpd="sng" algn="ctr">
                      <a:solidFill>
                        <a:srgbClr val="FFFFFF"/>
                      </a:solidFill>
                      <a:prstDash val="solid"/>
                      <a:round/>
                      <a:headEnd type="none" w="med" len="med"/>
                      <a:tailEnd type="none" w="med" len="me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bl>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31</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7AAB2533-B288-7FA7-221B-36103FF5119E}"/>
              </a:ext>
            </a:extLst>
          </p:cNvPr>
          <p:cNvSpPr txBox="1">
            <a:spLocks noChangeArrowheads="1"/>
          </p:cNvSpPr>
          <p:nvPr>
            <p:custDataLst>
              <p:tags r:id="rId3"/>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ea typeface="宋体" panose="02010600030101010101" pitchFamily="2" charset="-122"/>
              </a:rPr>
              <a:t>China's Functional Coating Composite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Market Drivers and Future Trends</a:t>
            </a: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a:t>
            </a:r>
            <a:r>
              <a:rPr lang="en-US" altLang="zh-CN" sz="1600" dirty="0">
                <a:solidFill>
                  <a:srgbClr val="FFFFFF">
                    <a:lumMod val="50000"/>
                  </a:srgbClr>
                </a:solidFill>
                <a:ea typeface="微软雅黑" pitchFamily="34" charset="-122"/>
              </a:rPr>
              <a:t>5</a:t>
            </a: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/5)</a:t>
            </a:r>
          </a:p>
        </p:txBody>
      </p:sp>
      <p:sp>
        <p:nvSpPr>
          <p:cNvPr id="9" name="TextBox 40">
            <a:extLst>
              <a:ext uri="{FF2B5EF4-FFF2-40B4-BE49-F238E27FC236}">
                <a16:creationId xmlns:a16="http://schemas.microsoft.com/office/drawing/2014/main" id="{9F5B5121-0738-4873-F0A9-DEEA30D7335D}"/>
              </a:ext>
            </a:extLst>
          </p:cNvPr>
          <p:cNvSpPr txBox="1"/>
          <p:nvPr>
            <p:custDataLst>
              <p:tags r:id="rId4"/>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6" name="TextBox 3">
            <a:extLst>
              <a:ext uri="{FF2B5EF4-FFF2-40B4-BE49-F238E27FC236}">
                <a16:creationId xmlns:a16="http://schemas.microsoft.com/office/drawing/2014/main" id="{781C359A-F80C-6216-7421-038B2E8D1E33}"/>
              </a:ext>
            </a:extLst>
          </p:cNvPr>
          <p:cNvSpPr txBox="1">
            <a:spLocks noChangeArrowheads="1"/>
          </p:cNvSpPr>
          <p:nvPr>
            <p:custDataLst>
              <p:tags r:id="rId5"/>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of China’s Catering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graphicFrame>
        <p:nvGraphicFramePr>
          <p:cNvPr id="20" name="Group 2">
            <a:extLst>
              <a:ext uri="{FF2B5EF4-FFF2-40B4-BE49-F238E27FC236}">
                <a16:creationId xmlns:a16="http://schemas.microsoft.com/office/drawing/2014/main" id="{0DCC28C3-3DC7-09C0-4C24-8C28A3063BD8}"/>
              </a:ext>
            </a:extLst>
          </p:cNvPr>
          <p:cNvGraphicFramePr>
            <a:graphicFrameLocks noGrp="1"/>
          </p:cNvGraphicFramePr>
          <p:nvPr>
            <p:custDataLst>
              <p:tags r:id="rId6"/>
            </p:custDataLst>
            <p:extLst>
              <p:ext uri="{D42A27DB-BD31-4B8C-83A1-F6EECF244321}">
                <p14:modId xmlns:p14="http://schemas.microsoft.com/office/powerpoint/2010/main" val="3582618678"/>
              </p:ext>
            </p:extLst>
          </p:nvPr>
        </p:nvGraphicFramePr>
        <p:xfrm>
          <a:off x="432173" y="1531952"/>
          <a:ext cx="6084044" cy="610613"/>
        </p:xfrm>
        <a:graphic>
          <a:graphicData uri="http://schemas.openxmlformats.org/drawingml/2006/table">
            <a:tbl>
              <a:tblPr/>
              <a:tblGrid>
                <a:gridCol w="251395">
                  <a:extLst>
                    <a:ext uri="{9D8B030D-6E8A-4147-A177-3AD203B41FA5}">
                      <a16:colId xmlns:a16="http://schemas.microsoft.com/office/drawing/2014/main" val="20000"/>
                    </a:ext>
                  </a:extLst>
                </a:gridCol>
                <a:gridCol w="5832649">
                  <a:extLst>
                    <a:ext uri="{9D8B030D-6E8A-4147-A177-3AD203B41FA5}">
                      <a16:colId xmlns:a16="http://schemas.microsoft.com/office/drawing/2014/main" val="20001"/>
                    </a:ext>
                  </a:extLst>
                </a:gridCol>
              </a:tblGrid>
              <a:tr h="278919">
                <a:tc gridSpan="2">
                  <a:txBody>
                    <a:bodyPr/>
                    <a:lstStyle/>
                    <a:p>
                      <a:pPr marL="0" marR="0" lvl="0" indent="0" algn="ctr" defTabSz="914400" rtl="0" eaLnBrk="1" fontAlgn="base" latinLnBrk="0" hangingPunct="1">
                        <a:lnSpc>
                          <a:spcPct val="100000"/>
                        </a:lnSpc>
                        <a:spcBef>
                          <a:spcPts val="100"/>
                        </a:spcBef>
                        <a:spcAft>
                          <a:spcPts val="100"/>
                        </a:spcAft>
                        <a:buClrTx/>
                        <a:buSzPct val="75000"/>
                        <a:buFontTx/>
                        <a:buNone/>
                        <a:tabLst/>
                      </a:pPr>
                      <a:r>
                        <a:rPr kumimoji="0" lang="en-US" altLang="zh-CN" sz="1100" b="1"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sym typeface="微软雅黑"/>
                        </a:rPr>
                        <a:t>Major Market Drivers and Future Trends (5/5)</a:t>
                      </a:r>
                    </a:p>
                  </a:txBody>
                  <a:tcPr anchor="ctr" horzOverflow="overflow">
                    <a:lnL>
                      <a:noFill/>
                    </a:lnL>
                    <a:lnR>
                      <a:noFill/>
                    </a:lnR>
                    <a:lnT>
                      <a:noFill/>
                    </a:lnT>
                    <a:lnB w="12700" cap="flat" cmpd="sng" algn="ctr">
                      <a:solidFill>
                        <a:schemeClr val="accent2"/>
                      </a:solidFill>
                      <a:prstDash val="solid"/>
                      <a:round/>
                      <a:headEnd type="none" w="med" len="med"/>
                      <a:tailEnd type="none" w="med" len="med"/>
                    </a:lnB>
                    <a:lnTlToBr>
                      <a:noFill/>
                    </a:lnTlToBr>
                    <a:lnBlToTr>
                      <a:noFill/>
                    </a:lnBlToTr>
                    <a:noFill/>
                  </a:tcPr>
                </a:tc>
                <a:tc hMerge="1">
                  <a:txBody>
                    <a:bodyPr/>
                    <a:lstStyle/>
                    <a:p>
                      <a:endParaRPr lang="zh-CN" altLang="en-US"/>
                    </a:p>
                  </a:txBody>
                  <a:tcPr/>
                </a:tc>
                <a:extLst>
                  <a:ext uri="{0D108BD9-81ED-4DB2-BD59-A6C34878D82A}">
                    <a16:rowId xmlns:a16="http://schemas.microsoft.com/office/drawing/2014/main" val="10000"/>
                  </a:ext>
                </a:extLst>
              </a:tr>
              <a:tr h="331694">
                <a:tc>
                  <a:txBody>
                    <a:bodyPr/>
                    <a:lstStyle/>
                    <a:p>
                      <a:pPr marL="0" marR="0" lvl="0" indent="0" algn="l" defTabSz="914400" rtl="0" eaLnBrk="1" fontAlgn="base" latinLnBrk="0" hangingPunct="1">
                        <a:lnSpc>
                          <a:spcPct val="90000"/>
                        </a:lnSpc>
                        <a:spcBef>
                          <a:spcPct val="18000"/>
                        </a:spcBef>
                        <a:spcAft>
                          <a:spcPct val="18000"/>
                        </a:spcAft>
                        <a:buClrTx/>
                        <a:buSzPct val="75000"/>
                        <a:buFont typeface="Wingdings" pitchFamily="2" charset="2"/>
                        <a:buNone/>
                        <a:tabLst/>
                      </a:pPr>
                      <a:r>
                        <a:rPr kumimoji="0" lang="en-US" altLang="zh-CN"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8</a:t>
                      </a:r>
                      <a:endParaRPr kumimoji="0" lang="zh-CN" altLang="en-US" sz="1100" b="0" i="0" u="none" strike="noStrike"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endParaRPr>
                    </a:p>
                  </a:txBody>
                  <a:tcPr anchor="ctr" horzOverflow="overflow">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l" defTabSz="914400" rtl="0" eaLnBrk="1" fontAlgn="ctr" latinLnBrk="0" hangingPunct="1">
                        <a:lnSpc>
                          <a:spcPct val="100000"/>
                        </a:lnSpc>
                        <a:spcBef>
                          <a:spcPct val="0"/>
                        </a:spcBef>
                        <a:spcAft>
                          <a:spcPct val="0"/>
                        </a:spcAft>
                        <a:buClrTx/>
                        <a:buSzTx/>
                        <a:buFontTx/>
                        <a:buNone/>
                        <a:tabLst/>
                        <a:defRPr/>
                      </a:pPr>
                      <a:r>
                        <a:rPr kumimoji="0" lang="en-US" altLang="zh-CN" sz="1100" b="0" i="0" u="none" strike="noStrike" kern="1200" cap="none" normalizeH="0" baseline="0" dirty="0">
                          <a:ln>
                            <a:noFill/>
                          </a:ln>
                          <a:solidFill>
                            <a:schemeClr val="tx2">
                              <a:lumMod val="90000"/>
                              <a:lumOff val="10000"/>
                            </a:schemeClr>
                          </a:solidFill>
                          <a:effectLst/>
                          <a:latin typeface="Arial" pitchFamily="34" charset="0"/>
                          <a:ea typeface="微软雅黑" pitchFamily="34" charset="-122"/>
                          <a:cs typeface="Arial" pitchFamily="34" charset="0"/>
                        </a:rPr>
                        <a:t>Rising Industry Concentration</a:t>
                      </a:r>
                    </a:p>
                  </a:txBody>
                  <a:tcPr marL="36000" marR="36000" marT="36000" marB="36000" anchor="ctr" horzOverflow="overflow">
                    <a:lnL>
                      <a:noFill/>
                    </a:lnL>
                    <a:lnR>
                      <a:noFill/>
                    </a:lnR>
                    <a:lnT w="12700" cap="flat" cmpd="sng" algn="ctr">
                      <a:solidFill>
                        <a:schemeClr val="accent2"/>
                      </a:solid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bl>
          </a:graphicData>
        </a:graphic>
      </p:graphicFrame>
      <p:sp>
        <p:nvSpPr>
          <p:cNvPr id="21" name="TextBox 5">
            <a:extLst>
              <a:ext uri="{FF2B5EF4-FFF2-40B4-BE49-F238E27FC236}">
                <a16:creationId xmlns:a16="http://schemas.microsoft.com/office/drawing/2014/main" id="{EC7B549E-6555-CA37-E8F0-F393ED461A5F}"/>
              </a:ext>
            </a:extLst>
          </p:cNvPr>
          <p:cNvSpPr txBox="1"/>
          <p:nvPr>
            <p:custDataLst>
              <p:tags r:id="rId7"/>
            </p:custDataLst>
          </p:nvPr>
        </p:nvSpPr>
        <p:spPr bwMode="auto">
          <a:xfrm>
            <a:off x="6575515" y="2545228"/>
            <a:ext cx="2251547" cy="338554"/>
          </a:xfrm>
          <a:prstGeom prst="rect">
            <a:avLst/>
          </a:prstGeom>
          <a:noFill/>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marL="177800" marR="0" lvl="0" indent="-177800" algn="ctr" defTabSz="914400" rtl="0" eaLnBrk="1" fontAlgn="auto" latinLnBrk="0" hangingPunct="1">
              <a:lnSpc>
                <a:spcPct val="100000"/>
              </a:lnSpc>
              <a:spcBef>
                <a:spcPts val="0"/>
              </a:spcBef>
              <a:spcAft>
                <a:spcPts val="0"/>
              </a:spcAft>
              <a:buClrTx/>
              <a:buSzTx/>
              <a:buFontTx/>
              <a:buNone/>
              <a:tabLst/>
              <a:defRPr/>
            </a:pPr>
            <a:r>
              <a:rPr kumimoji="0" lang="en-US" altLang="zh-CN"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rPr>
              <a:t>Market Drivers</a:t>
            </a:r>
            <a:endParaRPr kumimoji="0" lang="zh-CN" altLang="en-US" sz="1600" b="1" i="0" u="none" strike="noStrike" kern="1200" cap="all" spc="0" normalizeH="0" baseline="0" noProof="0" dirty="0">
              <a:ln w="0"/>
              <a:solidFill>
                <a:srgbClr val="000000"/>
              </a:solidFill>
              <a:effectLst>
                <a:reflection blurRad="12700" stA="50000" endPos="50000" dist="5000" dir="5400000" sy="-100000" rotWithShape="0"/>
              </a:effectLst>
              <a:uLnTx/>
              <a:uFillTx/>
              <a:latin typeface="Arial" pitchFamily="34" charset="0"/>
              <a:ea typeface="微软雅黑" pitchFamily="34" charset="-122"/>
              <a:cs typeface="Arial" pitchFamily="34" charset="0"/>
            </a:endParaRPr>
          </a:p>
        </p:txBody>
      </p:sp>
      <p:pic>
        <p:nvPicPr>
          <p:cNvPr id="22" name="Picture 2">
            <a:extLst>
              <a:ext uri="{FF2B5EF4-FFF2-40B4-BE49-F238E27FC236}">
                <a16:creationId xmlns:a16="http://schemas.microsoft.com/office/drawing/2014/main" id="{487FCB45-557D-D7EE-CAF6-635BFDE2E635}"/>
              </a:ext>
            </a:extLst>
          </p:cNvPr>
          <p:cNvPicPr>
            <a:picLocks noChangeAspect="1" noChangeArrowheads="1"/>
          </p:cNvPicPr>
          <p:nvPr>
            <p:custDataLst>
              <p:tags r:id="rId8"/>
            </p:custDataLst>
          </p:nvPr>
        </p:nvPicPr>
        <p:blipFill>
          <a:blip r:embed="rId14" cstate="print"/>
          <a:srcRect/>
          <a:stretch>
            <a:fillRect/>
          </a:stretch>
        </p:blipFill>
        <p:spPr bwMode="auto">
          <a:xfrm>
            <a:off x="6995378" y="1477677"/>
            <a:ext cx="1341798" cy="1126936"/>
          </a:xfrm>
          <a:prstGeom prst="rect">
            <a:avLst/>
          </a:prstGeom>
          <a:noFill/>
          <a:ln w="9525">
            <a:noFill/>
            <a:miter lim="800000"/>
            <a:headEnd/>
            <a:tailEnd/>
          </a:ln>
        </p:spPr>
      </p:pic>
      <p:sp>
        <p:nvSpPr>
          <p:cNvPr id="23" name="TextBox 3">
            <a:extLst>
              <a:ext uri="{FF2B5EF4-FFF2-40B4-BE49-F238E27FC236}">
                <a16:creationId xmlns:a16="http://schemas.microsoft.com/office/drawing/2014/main" id="{F7A63933-10FD-248E-22D7-386CB52AF433}"/>
              </a:ext>
            </a:extLst>
          </p:cNvPr>
          <p:cNvSpPr txBox="1">
            <a:spLocks noChangeArrowheads="1"/>
          </p:cNvSpPr>
          <p:nvPr>
            <p:custDataLst>
              <p:tags r:id="rId9"/>
            </p:custDataLst>
          </p:nvPr>
        </p:nvSpPr>
        <p:spPr bwMode="auto">
          <a:xfrm>
            <a:off x="376237" y="1196975"/>
            <a:ext cx="8353177" cy="261610"/>
          </a:xfrm>
          <a:prstGeom prst="rect">
            <a:avLst/>
          </a:prstGeom>
          <a:solidFill>
            <a:srgbClr val="214D79"/>
          </a:solidFill>
          <a:ln w="9525">
            <a:noFill/>
            <a:miter lim="800000"/>
            <a:headEnd/>
            <a:tailEnd/>
          </a:ln>
        </p:spPr>
        <p:txBody>
          <a:bodyPr wrap="square">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and Future Trends of Functional Coating Composite Materials Industry</a:t>
            </a:r>
            <a:endParaRPr kumimoji="0" lang="zh-CN" altLang="en-US" sz="1100" b="1" i="0"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endParaRPr>
          </a:p>
        </p:txBody>
      </p:sp>
    </p:spTree>
    <p:extLst>
      <p:ext uri="{BB962C8B-B14F-4D97-AF65-F5344CB8AC3E}">
        <p14:creationId xmlns:p14="http://schemas.microsoft.com/office/powerpoint/2010/main" val="22251966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对象 50" hidden="1"/>
          <p:cNvGraphicFramePr>
            <a:graphicFrameLocks noChangeAspect="1"/>
          </p:cNvGraphicFramePr>
          <p:nvPr>
            <p:custDataLst>
              <p:tags r:id="rId1"/>
            </p:custDataLst>
            <p:extLst>
              <p:ext uri="{D42A27DB-BD31-4B8C-83A1-F6EECF244321}">
                <p14:modId xmlns:p14="http://schemas.microsoft.com/office/powerpoint/2010/main" val="2792832045"/>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7" imgW="270" imgH="270" progId="TCLayout.ActiveDocument.1">
                  <p:embed/>
                </p:oleObj>
              </mc:Choice>
              <mc:Fallback>
                <p:oleObj name="think-cell 幻灯片" r:id="rId7" imgW="270" imgH="270" progId="TCLayout.ActiveDocument.1">
                  <p:embed/>
                  <p:pic>
                    <p:nvPicPr>
                      <p:cNvPr id="51" name="对象 50" hidden="1"/>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50" name="矩形 49"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altLang="zh-CN"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TextBox 30"/>
          <p:cNvSpPr txBox="1"/>
          <p:nvPr>
            <p:custDataLst>
              <p:tags r:id="rId3"/>
            </p:custDataLst>
          </p:nvPr>
        </p:nvSpPr>
        <p:spPr>
          <a:xfrm>
            <a:off x="5636404" y="6211669"/>
            <a:ext cx="3237232" cy="215444"/>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2" name="矩形 1">
            <a:extLst>
              <a:ext uri="{FF2B5EF4-FFF2-40B4-BE49-F238E27FC236}">
                <a16:creationId xmlns:a16="http://schemas.microsoft.com/office/drawing/2014/main" id="{E05E4A65-33CB-32A4-FCF4-85CFEF91FC0C}"/>
              </a:ext>
            </a:extLst>
          </p:cNvPr>
          <p:cNvSpPr/>
          <p:nvPr/>
        </p:nvSpPr>
        <p:spPr>
          <a:xfrm>
            <a:off x="388962" y="1398070"/>
            <a:ext cx="1371600" cy="4840900"/>
          </a:xfrm>
          <a:prstGeom prst="rect">
            <a:avLst/>
          </a:prstGeom>
          <a:solidFill>
            <a:srgbClr val="517496"/>
          </a:solidFill>
          <a:ln w="25400"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FFFFFF"/>
              </a:solidFill>
              <a:effectLst/>
              <a:uLnTx/>
              <a:uFillTx/>
              <a:latin typeface="Calibri"/>
              <a:ea typeface="宋体" panose="02010600030101010101" pitchFamily="2" charset="-122"/>
              <a:cs typeface="Arial" pitchFamily="34" charset="0"/>
            </a:endParaRPr>
          </a:p>
        </p:txBody>
      </p:sp>
      <p:sp>
        <p:nvSpPr>
          <p:cNvPr id="5" name="矩形 4">
            <a:extLst>
              <a:ext uri="{FF2B5EF4-FFF2-40B4-BE49-F238E27FC236}">
                <a16:creationId xmlns:a16="http://schemas.microsoft.com/office/drawing/2014/main" id="{828FA292-B2E0-62D1-7C14-CDCA11BF2C59}"/>
              </a:ext>
            </a:extLst>
          </p:cNvPr>
          <p:cNvSpPr/>
          <p:nvPr/>
        </p:nvSpPr>
        <p:spPr>
          <a:xfrm>
            <a:off x="2521360" y="2618403"/>
            <a:ext cx="6099094" cy="1251063"/>
          </a:xfrm>
          <a:prstGeom prst="rect">
            <a:avLst/>
          </a:prstGeom>
          <a:ln>
            <a:solidFill>
              <a:srgbClr val="D6D6B6"/>
            </a:solidFill>
            <a:prstDash val="sysDash"/>
          </a:ln>
        </p:spPr>
        <p:txBody>
          <a:bodyPr wrap="square" lIns="108000" tIns="72000" rIns="180000" bIns="72000" anchor="ctr">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900" b="0" i="0" u="none" strike="noStrike" kern="1200" cap="none" spc="0" normalizeH="0" baseline="0" noProof="0" dirty="0">
                <a:ln>
                  <a:noFill/>
                </a:ln>
                <a:solidFill>
                  <a:srgbClr val="214D79"/>
                </a:solidFill>
                <a:effectLst/>
                <a:uLnTx/>
                <a:uFillTx/>
                <a:latin typeface="Arial"/>
                <a:ea typeface="宋体" panose="02010600030101010101" pitchFamily="2" charset="-122"/>
                <a:cs typeface="Arial" pitchFamily="34" charset="0"/>
              </a:rPr>
              <a:t>The functional coating composite materials industry, characterized by its rapid market development and continuous introduction of new products, sets high entry requirements for manufacturers. Enterprises in the functional film materials sector that possess a rich product portfolio, strong technological expertise, capabilities in new product development, and leading process design enjoy a significant competitive advantage due to their evident economies of scale. These companies not only respond swiftly to changes in the downstream market but also demonstrate the ability to integrate effectively with high-quality upstream raw material suppliers, meeting the growing demands of the rapidly evolving consumer electronics market. This presents a notable economies of scale barrier for new entrants.</a:t>
            </a:r>
          </a:p>
        </p:txBody>
      </p:sp>
      <p:sp>
        <p:nvSpPr>
          <p:cNvPr id="8" name="TextBox 10">
            <a:extLst>
              <a:ext uri="{FF2B5EF4-FFF2-40B4-BE49-F238E27FC236}">
                <a16:creationId xmlns:a16="http://schemas.microsoft.com/office/drawing/2014/main" id="{622EEEBC-D0F3-288E-D0F1-C0CD1AE895B5}"/>
              </a:ext>
            </a:extLst>
          </p:cNvPr>
          <p:cNvSpPr txBox="1"/>
          <p:nvPr/>
        </p:nvSpPr>
        <p:spPr>
          <a:xfrm>
            <a:off x="652508" y="2888524"/>
            <a:ext cx="1691177" cy="745657"/>
          </a:xfrm>
          <a:prstGeom prst="rect">
            <a:avLst/>
          </a:prstGeom>
          <a:solidFill>
            <a:srgbClr val="E7EBEF"/>
          </a:solidFill>
          <a:effectLst>
            <a:outerShdw dist="38100" dir="2700000" algn="tl" rotWithShape="0">
              <a:srgbClr val="D6D6B6">
                <a:alpha val="40000"/>
              </a:srgbClr>
            </a:outerShdw>
          </a:effectLst>
        </p:spPr>
        <p:txBody>
          <a:bodyPr wrap="square" lIns="144000" tIns="72000" rIns="144000" bIns="72000"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dirty="0">
                <a:solidFill>
                  <a:srgbClr val="214D79"/>
                </a:solidFill>
                <a:latin typeface="Arial" pitchFamily="34" charset="0"/>
                <a:ea typeface="宋体" panose="02010600030101010101" pitchFamily="2" charset="-122"/>
                <a:cs typeface="Arial" pitchFamily="34" charset="0"/>
              </a:rPr>
              <a:t>Economies of Scale Barrier</a:t>
            </a:r>
          </a:p>
        </p:txBody>
      </p:sp>
      <p:sp>
        <p:nvSpPr>
          <p:cNvPr id="9" name="TextBox 14">
            <a:extLst>
              <a:ext uri="{FF2B5EF4-FFF2-40B4-BE49-F238E27FC236}">
                <a16:creationId xmlns:a16="http://schemas.microsoft.com/office/drawing/2014/main" id="{36237524-C663-2F40-23DB-4A4495BC4BEC}"/>
              </a:ext>
            </a:extLst>
          </p:cNvPr>
          <p:cNvSpPr txBox="1"/>
          <p:nvPr/>
        </p:nvSpPr>
        <p:spPr>
          <a:xfrm>
            <a:off x="381000" y="1064642"/>
            <a:ext cx="1379562"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1" u="none" strike="noStrike" kern="1200" cap="none" spc="0" normalizeH="0" baseline="0" noProof="0" dirty="0">
                <a:ln>
                  <a:noFill/>
                </a:ln>
                <a:solidFill>
                  <a:srgbClr val="214D79"/>
                </a:solidFill>
                <a:effectLst/>
                <a:uLnTx/>
                <a:uFillTx/>
                <a:latin typeface="Arial"/>
                <a:ea typeface="宋体" panose="02010600030101010101" pitchFamily="2" charset="-122"/>
                <a:cs typeface="Arial" pitchFamily="34" charset="0"/>
              </a:rPr>
              <a:t>Entry Barriers </a:t>
            </a:r>
            <a:endParaRPr kumimoji="0" lang="zh-CN" altLang="en-US" sz="1200" b="1" i="1" u="none" strike="noStrike" kern="1200" cap="none" spc="0" normalizeH="0" baseline="0" noProof="0" dirty="0">
              <a:ln>
                <a:noFill/>
              </a:ln>
              <a:solidFill>
                <a:srgbClr val="214D79"/>
              </a:solidFill>
              <a:effectLst/>
              <a:uLnTx/>
              <a:uFillTx/>
              <a:latin typeface="Arial"/>
              <a:ea typeface="宋体" panose="02010600030101010101" pitchFamily="2" charset="-122"/>
              <a:cs typeface="Arial" pitchFamily="34" charset="0"/>
            </a:endParaRPr>
          </a:p>
        </p:txBody>
      </p:sp>
      <p:sp>
        <p:nvSpPr>
          <p:cNvPr id="10" name="TextBox 15">
            <a:extLst>
              <a:ext uri="{FF2B5EF4-FFF2-40B4-BE49-F238E27FC236}">
                <a16:creationId xmlns:a16="http://schemas.microsoft.com/office/drawing/2014/main" id="{7B7906A5-B485-B350-BC26-5A677DC31CFE}"/>
              </a:ext>
            </a:extLst>
          </p:cNvPr>
          <p:cNvSpPr txBox="1"/>
          <p:nvPr/>
        </p:nvSpPr>
        <p:spPr>
          <a:xfrm>
            <a:off x="2574368" y="1065948"/>
            <a:ext cx="6046086"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1" u="none" strike="noStrike" kern="1200" cap="none" spc="0" normalizeH="0" baseline="0" noProof="0" dirty="0">
                <a:ln>
                  <a:noFill/>
                </a:ln>
                <a:solidFill>
                  <a:srgbClr val="214D79"/>
                </a:solidFill>
                <a:effectLst/>
                <a:uLnTx/>
                <a:uFillTx/>
                <a:latin typeface="Arial"/>
                <a:ea typeface="宋体" panose="02010600030101010101" pitchFamily="2" charset="-122"/>
                <a:cs typeface="Arial" pitchFamily="34" charset="0"/>
              </a:rPr>
              <a:t>Observations</a:t>
            </a:r>
            <a:endParaRPr kumimoji="0" lang="zh-CN" altLang="en-US" sz="1200" b="1" i="1" u="none" strike="noStrike" kern="1200" cap="none" spc="0" normalizeH="0" baseline="0" noProof="0" dirty="0">
              <a:ln>
                <a:noFill/>
              </a:ln>
              <a:solidFill>
                <a:srgbClr val="214D79"/>
              </a:solidFill>
              <a:effectLst/>
              <a:uLnTx/>
              <a:uFillTx/>
              <a:latin typeface="Arial"/>
              <a:ea typeface="宋体" panose="02010600030101010101" pitchFamily="2" charset="-122"/>
              <a:cs typeface="Arial" pitchFamily="34" charset="0"/>
            </a:endParaRPr>
          </a:p>
        </p:txBody>
      </p:sp>
      <p:sp>
        <p:nvSpPr>
          <p:cNvPr id="13" name="TextBox 27">
            <a:extLst>
              <a:ext uri="{FF2B5EF4-FFF2-40B4-BE49-F238E27FC236}">
                <a16:creationId xmlns:a16="http://schemas.microsoft.com/office/drawing/2014/main" id="{DD4C090F-692D-6588-159C-CF9161DCCF6F}"/>
              </a:ext>
            </a:extLst>
          </p:cNvPr>
          <p:cNvSpPr txBox="1"/>
          <p:nvPr/>
        </p:nvSpPr>
        <p:spPr>
          <a:xfrm>
            <a:off x="652508" y="1601555"/>
            <a:ext cx="1691177" cy="745657"/>
          </a:xfrm>
          <a:prstGeom prst="rect">
            <a:avLst/>
          </a:prstGeom>
          <a:solidFill>
            <a:srgbClr val="E7EBEF"/>
          </a:solidFill>
          <a:effectLst>
            <a:outerShdw dist="38100" dir="2700000" algn="tl" rotWithShape="0">
              <a:srgbClr val="D6D6B6">
                <a:alpha val="40000"/>
              </a:srgbClr>
            </a:outerShdw>
          </a:effectLst>
        </p:spPr>
        <p:txBody>
          <a:bodyPr wrap="square" lIns="144000" tIns="72000" rIns="144000" bIns="72000" rtlCol="0" anchor="ctr">
            <a:noAutofit/>
          </a:bodyPr>
          <a:lstStyle>
            <a:defPPr>
              <a:defRPr lang="en-US"/>
            </a:defPPr>
            <a:lvl1pPr algn="just">
              <a:defRPr sz="1100" b="1" i="1">
                <a:solidFill>
                  <a:srgbClr val="214D79"/>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100" b="1" i="0" dirty="0">
                <a:solidFill>
                  <a:srgbClr val="214D79"/>
                </a:solidFill>
                <a:latin typeface="Arial" pitchFamily="34" charset="0"/>
                <a:ea typeface="宋体" panose="02010600030101010101" pitchFamily="2" charset="-122"/>
                <a:cs typeface="Arial" pitchFamily="34" charset="0"/>
              </a:rPr>
              <a:t>Technical Barrier</a:t>
            </a:r>
          </a:p>
        </p:txBody>
      </p:sp>
      <p:sp>
        <p:nvSpPr>
          <p:cNvPr id="14" name="矩形 13">
            <a:extLst>
              <a:ext uri="{FF2B5EF4-FFF2-40B4-BE49-F238E27FC236}">
                <a16:creationId xmlns:a16="http://schemas.microsoft.com/office/drawing/2014/main" id="{55401D8E-51C8-301A-0615-9BE175B3574B}"/>
              </a:ext>
            </a:extLst>
          </p:cNvPr>
          <p:cNvSpPr/>
          <p:nvPr/>
        </p:nvSpPr>
        <p:spPr>
          <a:xfrm>
            <a:off x="2521360" y="1341642"/>
            <a:ext cx="6099094" cy="1229696"/>
          </a:xfrm>
          <a:prstGeom prst="rect">
            <a:avLst/>
          </a:prstGeom>
          <a:ln>
            <a:solidFill>
              <a:srgbClr val="D6D6B6"/>
            </a:solidFill>
            <a:prstDash val="sysDash"/>
          </a:ln>
        </p:spPr>
        <p:txBody>
          <a:bodyPr wrap="square" lIns="108000" tIns="72000" rIns="180000" bIns="72000" anchor="ctr">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9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The functional coating composite materials industry is characterized by its intensive reliance on technology. The product development process involves multiple stages, including product conceptualization, research and development, process design, customization and debugging of production lines, and product testing. The processing of products encompasses various technical aspects such as the preparation of functional coating materials, film pretreatment, and precision coating, requiring the comprehensive application of knowledge in multiple domains, including chemistry, optics, physics, mechanics, functional materials, and automation control. Given this complexity, there is a significant demand for specialized technical expertise among new entrants, resulting in high technological barriers within the functional coating composite materials industry.</a:t>
            </a:r>
          </a:p>
        </p:txBody>
      </p:sp>
      <p:sp>
        <p:nvSpPr>
          <p:cNvPr id="4" name="矩形 3">
            <a:extLst>
              <a:ext uri="{FF2B5EF4-FFF2-40B4-BE49-F238E27FC236}">
                <a16:creationId xmlns:a16="http://schemas.microsoft.com/office/drawing/2014/main" id="{67AFDFA6-A8F5-7AFB-589B-CB685C127325}"/>
              </a:ext>
            </a:extLst>
          </p:cNvPr>
          <p:cNvSpPr/>
          <p:nvPr/>
        </p:nvSpPr>
        <p:spPr>
          <a:xfrm>
            <a:off x="2521360" y="3932998"/>
            <a:ext cx="6099094" cy="1251062"/>
          </a:xfrm>
          <a:prstGeom prst="rect">
            <a:avLst/>
          </a:prstGeom>
          <a:ln>
            <a:solidFill>
              <a:srgbClr val="D6D6B6"/>
            </a:solidFill>
            <a:prstDash val="sysDash"/>
          </a:ln>
        </p:spPr>
        <p:txBody>
          <a:bodyPr wrap="square" lIns="108000" tIns="72000" rIns="180000" bIns="72000" anchor="ctr">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CN" sz="900" dirty="0">
                <a:solidFill>
                  <a:srgbClr val="214D79"/>
                </a:solidFill>
                <a:latin typeface="Arial"/>
                <a:ea typeface="宋体" panose="02010600030101010101" pitchFamily="2" charset="-122"/>
                <a:cs typeface="Arial" pitchFamily="34" charset="0"/>
              </a:rPr>
              <a:t>The functional coating composite materials industry is a capital-intensive sector. New entrants in the industry must invest in acquiring factories, high-precision production equipment, a clean production environment with a relatively high level of cleanliness, and product monitoring devices. The procurement of the entire production line requires a substantial capital investment. Additionally, the production of materials demands strict environmental conditions, typically conducted in a cleanroom with static cleanliness requirements of Class 1,000 or higher, while maintaining constant temperature and humidity. As a result, manufacturers in the functional coating composite materials sector need to allocate a considerable amount of capital, which, to a certain extent, constitutes a capital barrier to entry into the industry.</a:t>
            </a:r>
          </a:p>
        </p:txBody>
      </p:sp>
      <p:sp>
        <p:nvSpPr>
          <p:cNvPr id="6" name="TextBox 10">
            <a:extLst>
              <a:ext uri="{FF2B5EF4-FFF2-40B4-BE49-F238E27FC236}">
                <a16:creationId xmlns:a16="http://schemas.microsoft.com/office/drawing/2014/main" id="{1E5F645F-8F3C-9D8F-F86E-806F1F849128}"/>
              </a:ext>
            </a:extLst>
          </p:cNvPr>
          <p:cNvSpPr txBox="1"/>
          <p:nvPr/>
        </p:nvSpPr>
        <p:spPr>
          <a:xfrm>
            <a:off x="652508" y="4156013"/>
            <a:ext cx="1691177" cy="745657"/>
          </a:xfrm>
          <a:prstGeom prst="rect">
            <a:avLst/>
          </a:prstGeom>
          <a:solidFill>
            <a:srgbClr val="E7EBEF"/>
          </a:solidFill>
          <a:effectLst>
            <a:outerShdw dist="38100" dir="2700000" algn="tl" rotWithShape="0">
              <a:srgbClr val="D6D6B6">
                <a:alpha val="40000"/>
              </a:srgbClr>
            </a:outerShdw>
          </a:effectLst>
        </p:spPr>
        <p:txBody>
          <a:bodyPr wrap="square" lIns="144000" tIns="72000" rIns="144000" bIns="72000" rtlCol="0" anchor="ctr">
            <a:noAutofit/>
          </a:bodyPr>
          <a:lstStyle/>
          <a:p>
            <a:pPr algn="ctr">
              <a:defRPr/>
            </a:pPr>
            <a:r>
              <a:rPr lang="en-US" altLang="zh-CN" sz="1100" b="1" dirty="0">
                <a:solidFill>
                  <a:srgbClr val="214D79"/>
                </a:solidFill>
                <a:latin typeface="Arial" pitchFamily="34" charset="0"/>
                <a:ea typeface="宋体" panose="02010600030101010101" pitchFamily="2" charset="-122"/>
                <a:cs typeface="Arial" pitchFamily="34" charset="0"/>
              </a:rPr>
              <a:t>Capital Barrier</a:t>
            </a:r>
          </a:p>
        </p:txBody>
      </p:sp>
      <p:sp>
        <p:nvSpPr>
          <p:cNvPr id="11" name="灯片编号占位符 2">
            <a:extLst>
              <a:ext uri="{FF2B5EF4-FFF2-40B4-BE49-F238E27FC236}">
                <a16:creationId xmlns:a16="http://schemas.microsoft.com/office/drawing/2014/main" id="{97EF701E-2B9D-1FFF-2770-C4E7E9288497}"/>
              </a:ext>
            </a:extLst>
          </p:cNvPr>
          <p:cNvSpPr txBox="1">
            <a:spLocks/>
          </p:cNvSpPr>
          <p:nvPr>
            <p:custDataLst>
              <p:tags r:id="rId4"/>
            </p:custDataLst>
          </p:nvPr>
        </p:nvSpPr>
        <p:spPr>
          <a:xfrm>
            <a:off x="381000" y="6416675"/>
            <a:ext cx="2209800" cy="4413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984F2A-6BB9-480B-A13D-C9663F2B238A}" type="slidenum">
              <a:rPr lang="en-US" altLang="zh-CN" sz="1200" smtClean="0">
                <a:solidFill>
                  <a:srgbClr val="898989"/>
                </a:solidFill>
                <a:latin typeface="Arial" charset="0"/>
                <a:ea typeface="宋体" panose="02010600030101010101" pitchFamily="2" charset="-122"/>
                <a:cs typeface="Arial" pitchFamily="34" charset="0"/>
              </a:rPr>
              <a:pPr>
                <a:defRPr/>
              </a:pPr>
              <a:t>32</a:t>
            </a:fld>
            <a:endParaRPr lang="en-US" altLang="zh-CN" sz="1200" dirty="0">
              <a:solidFill>
                <a:srgbClr val="898989"/>
              </a:solidFill>
              <a:latin typeface="Arial" charset="0"/>
              <a:ea typeface="宋体" panose="02010600030101010101" pitchFamily="2" charset="-122"/>
              <a:cs typeface="Arial" pitchFamily="34" charset="0"/>
            </a:endParaRPr>
          </a:p>
        </p:txBody>
      </p:sp>
      <p:sp>
        <p:nvSpPr>
          <p:cNvPr id="7" name="Rectangle 2">
            <a:extLst>
              <a:ext uri="{FF2B5EF4-FFF2-40B4-BE49-F238E27FC236}">
                <a16:creationId xmlns:a16="http://schemas.microsoft.com/office/drawing/2014/main" id="{3CABE3A4-6561-FD04-4281-73E166DC730E}"/>
              </a:ext>
            </a:extLst>
          </p:cNvPr>
          <p:cNvSpPr txBox="1">
            <a:spLocks noChangeArrowheads="1"/>
          </p:cNvSpPr>
          <p:nvPr>
            <p:custDataLst>
              <p:tags r:id="rId5"/>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China</a:t>
            </a:r>
            <a:r>
              <a:rPr lang="en-US" altLang="zh-CN" sz="2000" dirty="0">
                <a:ea typeface="宋体" panose="02010600030101010101" pitchFamily="2" charset="-122"/>
              </a:rPr>
              <a:t>'</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s </a:t>
            </a:r>
            <a:r>
              <a:rPr lang="en-US" altLang="zh-CN" sz="2000" dirty="0">
                <a:ea typeface="宋体" panose="02010600030101010101" pitchFamily="2" charset="-122"/>
              </a:rPr>
              <a:t>Functional Coating Composite Materials Industry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楷体" panose="02010609060101010101" pitchFamily="49" charset="-122"/>
              </a:rPr>
              <a:t>Entry Barriers </a:t>
            </a:r>
          </a:p>
        </p:txBody>
      </p:sp>
      <p:sp>
        <p:nvSpPr>
          <p:cNvPr id="12" name="矩形 11">
            <a:extLst>
              <a:ext uri="{FF2B5EF4-FFF2-40B4-BE49-F238E27FC236}">
                <a16:creationId xmlns:a16="http://schemas.microsoft.com/office/drawing/2014/main" id="{1CFBA673-4174-49B7-247E-79EDD94FFD82}"/>
              </a:ext>
            </a:extLst>
          </p:cNvPr>
          <p:cNvSpPr/>
          <p:nvPr/>
        </p:nvSpPr>
        <p:spPr>
          <a:xfrm>
            <a:off x="2521360" y="5231125"/>
            <a:ext cx="6099094" cy="1007845"/>
          </a:xfrm>
          <a:prstGeom prst="rect">
            <a:avLst/>
          </a:prstGeom>
          <a:ln>
            <a:solidFill>
              <a:srgbClr val="D6D6B6"/>
            </a:solidFill>
            <a:prstDash val="sysDash"/>
          </a:ln>
        </p:spPr>
        <p:txBody>
          <a:bodyPr wrap="square" lIns="108000" tIns="72000" rIns="180000" bIns="72000" anchor="ctr">
            <a:noAutofit/>
          </a:bodyPr>
          <a:lstStyle/>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CN" sz="900" dirty="0">
                <a:solidFill>
                  <a:srgbClr val="06325C"/>
                </a:solidFill>
                <a:latin typeface="Arial"/>
                <a:ea typeface="宋体" panose="02010600030101010101" pitchFamily="2" charset="-122"/>
                <a:cs typeface="Arial" pitchFamily="34" charset="0"/>
              </a:rPr>
              <a:t>The main downstream customers for functional coating composite materials products are in the consumer electronics industry. Well-known brands in the consumer electronics sector have high requirements for their suppliers in terms of technology and capital. The certification process for suppliers is often lengthy, typically ranging from 6 to 12 months, and in some cases, certification for core functional materials may exceed one year. Consequently, the functional coating composite materials industry faces a significant barrier in terms of customer procurement certification.</a:t>
            </a:r>
          </a:p>
        </p:txBody>
      </p:sp>
      <p:sp>
        <p:nvSpPr>
          <p:cNvPr id="15" name="TextBox 10">
            <a:extLst>
              <a:ext uri="{FF2B5EF4-FFF2-40B4-BE49-F238E27FC236}">
                <a16:creationId xmlns:a16="http://schemas.microsoft.com/office/drawing/2014/main" id="{240ECF40-83AC-97AA-AA2A-09CF9496429B}"/>
              </a:ext>
            </a:extLst>
          </p:cNvPr>
          <p:cNvSpPr txBox="1"/>
          <p:nvPr/>
        </p:nvSpPr>
        <p:spPr>
          <a:xfrm>
            <a:off x="652508" y="5375600"/>
            <a:ext cx="1691177" cy="745657"/>
          </a:xfrm>
          <a:prstGeom prst="rect">
            <a:avLst/>
          </a:prstGeom>
          <a:solidFill>
            <a:srgbClr val="E7EBEF"/>
          </a:solidFill>
          <a:effectLst>
            <a:outerShdw dist="38100" dir="2700000" algn="tl" rotWithShape="0">
              <a:srgbClr val="D6D6B6">
                <a:alpha val="40000"/>
              </a:srgbClr>
            </a:outerShdw>
          </a:effectLst>
        </p:spPr>
        <p:txBody>
          <a:bodyPr wrap="square" lIns="144000" tIns="72000" rIns="144000" bIns="72000" rtlCol="0" anchor="ctr">
            <a:noAutofit/>
          </a:bodyPr>
          <a:lstStyle/>
          <a:p>
            <a:pPr algn="ctr">
              <a:defRPr/>
            </a:pPr>
            <a:r>
              <a:rPr lang="en-US" altLang="zh-CN" sz="1100" b="1" dirty="0">
                <a:solidFill>
                  <a:srgbClr val="214D79"/>
                </a:solidFill>
                <a:latin typeface="Arial" pitchFamily="34" charset="0"/>
                <a:ea typeface="宋体" panose="02010600030101010101" pitchFamily="2" charset="-122"/>
                <a:cs typeface="Arial" pitchFamily="34" charset="0"/>
              </a:rPr>
              <a:t>Customer Procurement Certification Barrier</a:t>
            </a:r>
          </a:p>
        </p:txBody>
      </p:sp>
    </p:spTree>
    <p:extLst>
      <p:ext uri="{BB962C8B-B14F-4D97-AF65-F5344CB8AC3E}">
        <p14:creationId xmlns:p14="http://schemas.microsoft.com/office/powerpoint/2010/main" val="31735141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对象 50"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7" imgW="270" imgH="270" progId="TCLayout.ActiveDocument.1">
                  <p:embed/>
                </p:oleObj>
              </mc:Choice>
              <mc:Fallback>
                <p:oleObj name="think-cell 幻灯片" r:id="rId7" imgW="270" imgH="270" progId="TCLayout.ActiveDocument.1">
                  <p:embed/>
                  <p:pic>
                    <p:nvPicPr>
                      <p:cNvPr id="51" name="对象 50" hidden="1"/>
                      <p:cNvPicPr/>
                      <p:nvPr/>
                    </p:nvPicPr>
                    <p:blipFill>
                      <a:blip r:embed="rId8"/>
                      <a:stretch>
                        <a:fillRect/>
                      </a:stretch>
                    </p:blipFill>
                    <p:spPr>
                      <a:xfrm>
                        <a:off x="0" y="0"/>
                        <a:ext cx="158750" cy="158750"/>
                      </a:xfrm>
                      <a:prstGeom prst="rect">
                        <a:avLst/>
                      </a:prstGeom>
                    </p:spPr>
                  </p:pic>
                </p:oleObj>
              </mc:Fallback>
            </mc:AlternateContent>
          </a:graphicData>
        </a:graphic>
      </p:graphicFrame>
      <p:sp>
        <p:nvSpPr>
          <p:cNvPr id="50" name="矩形 49"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numCol="1" spcCol="0" rtlCol="0" anchor="ctr" anchorCtr="0">
            <a:noAutofit/>
          </a:bodyPr>
          <a:lstStyle/>
          <a:p>
            <a:pPr marL="0" marR="0" lvl="0" indent="0" algn="ctr" defTabSz="914400" rtl="0" eaLnBrk="1" fontAlgn="auto" latinLnBrk="0" hangingPunct="1">
              <a:lnSpc>
                <a:spcPct val="90000"/>
              </a:lnSpc>
              <a:spcBef>
                <a:spcPct val="0"/>
              </a:spcBef>
              <a:spcAft>
                <a:spcPct val="0"/>
              </a:spcAft>
              <a:buClrTx/>
              <a:buSzTx/>
              <a:buFontTx/>
              <a:buNone/>
              <a:tabLst/>
              <a:defRPr/>
            </a:pPr>
            <a:endParaRPr kumimoji="0" lang="en-US" altLang="zh-CN" sz="1600" b="1" i="0" u="none" strike="noStrike" kern="1200" cap="none" spc="0" normalizeH="0" baseline="0" noProof="0" dirty="0">
              <a:ln>
                <a:noFill/>
              </a:ln>
              <a:solidFill>
                <a:srgbClr val="000000"/>
              </a:solidFill>
              <a:effectLst/>
              <a:uLnTx/>
              <a:uFillTx/>
              <a:latin typeface="Arial" panose="020B0604020202020204" pitchFamily="34" charset="0"/>
              <a:ea typeface="微软雅黑" panose="020B0503020204020204" pitchFamily="34" charset="-122"/>
              <a:cs typeface="Arial" panose="020B0604020202020204" pitchFamily="34" charset="0"/>
              <a:sym typeface="Arial" panose="020B0604020202020204" pitchFamily="34" charset="0"/>
            </a:endParaRPr>
          </a:p>
        </p:txBody>
      </p:sp>
      <p:sp>
        <p:nvSpPr>
          <p:cNvPr id="31" name="TextBox 30"/>
          <p:cNvSpPr txBox="1"/>
          <p:nvPr>
            <p:custDataLst>
              <p:tags r:id="rId3"/>
            </p:custDataLst>
          </p:nvPr>
        </p:nvSpPr>
        <p:spPr>
          <a:xfrm>
            <a:off x="5636404" y="6211669"/>
            <a:ext cx="3237232" cy="215444"/>
          </a:xfrm>
          <a:prstGeom prst="rect">
            <a:avLst/>
          </a:prstGeom>
          <a:noFill/>
        </p:spPr>
        <p:txBody>
          <a:bodyPr wrap="square" rtlCol="0">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1" name="灯片编号占位符 2">
            <a:extLst>
              <a:ext uri="{FF2B5EF4-FFF2-40B4-BE49-F238E27FC236}">
                <a16:creationId xmlns:a16="http://schemas.microsoft.com/office/drawing/2014/main" id="{97EF701E-2B9D-1FFF-2770-C4E7E9288497}"/>
              </a:ext>
            </a:extLst>
          </p:cNvPr>
          <p:cNvSpPr txBox="1">
            <a:spLocks/>
          </p:cNvSpPr>
          <p:nvPr>
            <p:custDataLst>
              <p:tags r:id="rId4"/>
            </p:custDataLst>
          </p:nvPr>
        </p:nvSpPr>
        <p:spPr>
          <a:xfrm>
            <a:off x="381000" y="6416675"/>
            <a:ext cx="2209800" cy="4413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984F2A-6BB9-480B-A13D-C9663F2B238A}" type="slidenum">
              <a:rPr lang="en-US" altLang="zh-CN" sz="1200" smtClean="0">
                <a:solidFill>
                  <a:srgbClr val="898989"/>
                </a:solidFill>
                <a:latin typeface="Arial" charset="0"/>
                <a:ea typeface="宋体" panose="02010600030101010101" pitchFamily="2" charset="-122"/>
                <a:cs typeface="Arial" pitchFamily="34" charset="0"/>
              </a:rPr>
              <a:pPr>
                <a:defRPr/>
              </a:pPr>
              <a:t>33</a:t>
            </a:fld>
            <a:endParaRPr lang="en-US" altLang="zh-CN" sz="1200" dirty="0">
              <a:solidFill>
                <a:srgbClr val="898989"/>
              </a:solidFill>
              <a:latin typeface="Arial" charset="0"/>
              <a:ea typeface="宋体" panose="02010600030101010101" pitchFamily="2" charset="-122"/>
              <a:cs typeface="Arial" pitchFamily="34" charset="0"/>
            </a:endParaRPr>
          </a:p>
        </p:txBody>
      </p:sp>
      <p:sp>
        <p:nvSpPr>
          <p:cNvPr id="7" name="Rectangle 2">
            <a:extLst>
              <a:ext uri="{FF2B5EF4-FFF2-40B4-BE49-F238E27FC236}">
                <a16:creationId xmlns:a16="http://schemas.microsoft.com/office/drawing/2014/main" id="{3CABE3A4-6561-FD04-4281-73E166DC730E}"/>
              </a:ext>
            </a:extLst>
          </p:cNvPr>
          <p:cNvSpPr txBox="1">
            <a:spLocks noChangeArrowheads="1"/>
          </p:cNvSpPr>
          <p:nvPr>
            <p:custDataLst>
              <p:tags r:id="rId5"/>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Global</a:t>
            </a:r>
            <a:r>
              <a:rPr lang="en-US" altLang="zh-CN" sz="2000" dirty="0">
                <a:ea typeface="宋体" panose="02010600030101010101" pitchFamily="2" charset="-122"/>
              </a:rPr>
              <a:t> </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微软雅黑" pitchFamily="34" charset="-122"/>
                <a:cs typeface="Arial" pitchFamily="34" charset="0"/>
              </a:rPr>
              <a:t>Designed Porous Material Industry </a:t>
            </a:r>
          </a:p>
          <a:p>
            <a:r>
              <a:rPr lang="en-US" altLang="zh-CN" sz="1800" dirty="0">
                <a:solidFill>
                  <a:srgbClr val="FFFFFF">
                    <a:lumMod val="50000"/>
                  </a:srgbClr>
                </a:solidFill>
                <a:ea typeface="楷体" panose="02010609060101010101" pitchFamily="49" charset="-122"/>
              </a:rPr>
              <a:t>Overview and Market Size</a:t>
            </a:r>
          </a:p>
        </p:txBody>
      </p:sp>
      <p:sp>
        <p:nvSpPr>
          <p:cNvPr id="3" name="矩形 2">
            <a:extLst>
              <a:ext uri="{FF2B5EF4-FFF2-40B4-BE49-F238E27FC236}">
                <a16:creationId xmlns:a16="http://schemas.microsoft.com/office/drawing/2014/main" id="{96F2CA4D-52E8-9059-45CC-929F332FFD62}"/>
              </a:ext>
            </a:extLst>
          </p:cNvPr>
          <p:cNvSpPr/>
          <p:nvPr/>
        </p:nvSpPr>
        <p:spPr bwMode="gray">
          <a:xfrm>
            <a:off x="8424000" y="0"/>
            <a:ext cx="720000" cy="360000"/>
          </a:xfrm>
          <a:prstGeom prst="rect">
            <a:avLst/>
          </a:prstGeom>
          <a:solidFill>
            <a:srgbClr val="C00000"/>
          </a:solidFill>
          <a:ln w="9525">
            <a:noFill/>
            <a:round/>
            <a:headEnd/>
            <a:tailEnd/>
          </a:ln>
        </p:spPr>
        <p:txBody>
          <a:bodyPr rtlCol="0" anchor="ctr"/>
          <a:lstStyle/>
          <a:p>
            <a:pPr algn="ctr"/>
            <a:r>
              <a:rPr lang="en-US" altLang="zh-CN" sz="1000" b="1" dirty="0">
                <a:solidFill>
                  <a:schemeClr val="bg1"/>
                </a:solidFill>
                <a:latin typeface="Arial" pitchFamily="34" charset="0"/>
                <a:cs typeface="Arial" pitchFamily="34" charset="0"/>
              </a:rPr>
              <a:t>New</a:t>
            </a:r>
          </a:p>
        </p:txBody>
      </p:sp>
      <p:sp>
        <p:nvSpPr>
          <p:cNvPr id="16" name="文本框 15">
            <a:extLst>
              <a:ext uri="{FF2B5EF4-FFF2-40B4-BE49-F238E27FC236}">
                <a16:creationId xmlns:a16="http://schemas.microsoft.com/office/drawing/2014/main" id="{EE66205F-0488-9F95-A34F-B8FC8BF7960B}"/>
              </a:ext>
            </a:extLst>
          </p:cNvPr>
          <p:cNvSpPr txBox="1"/>
          <p:nvPr/>
        </p:nvSpPr>
        <p:spPr>
          <a:xfrm>
            <a:off x="1771930" y="1539948"/>
            <a:ext cx="2033142"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TAM of </a:t>
            </a:r>
            <a:r>
              <a:rPr kumimoji="0" lang="en-US" altLang="zh-CN"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+EBN, 2022 &gt;RMB400.0 billion</a:t>
            </a:r>
          </a:p>
        </p:txBody>
      </p:sp>
      <p:sp>
        <p:nvSpPr>
          <p:cNvPr id="23" name="文本框 22">
            <a:extLst>
              <a:ext uri="{FF2B5EF4-FFF2-40B4-BE49-F238E27FC236}">
                <a16:creationId xmlns:a16="http://schemas.microsoft.com/office/drawing/2014/main" id="{B3578BAC-ABD8-649E-6F4C-B61502C422E7}"/>
              </a:ext>
            </a:extLst>
          </p:cNvPr>
          <p:cNvSpPr txBox="1"/>
          <p:nvPr/>
        </p:nvSpPr>
        <p:spPr>
          <a:xfrm>
            <a:off x="1761211" y="1614878"/>
            <a:ext cx="1962404"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TAM of </a:t>
            </a:r>
            <a:r>
              <a:rPr kumimoji="0" lang="en-US" altLang="zh-CN"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+EBN, 2022 &gt;RMB450 billion</a:t>
            </a:r>
          </a:p>
        </p:txBody>
      </p:sp>
      <p:grpSp>
        <p:nvGrpSpPr>
          <p:cNvPr id="24" name="组合 23">
            <a:extLst>
              <a:ext uri="{FF2B5EF4-FFF2-40B4-BE49-F238E27FC236}">
                <a16:creationId xmlns:a16="http://schemas.microsoft.com/office/drawing/2014/main" id="{F21DCA16-C69A-C556-1B0B-BADBF9E1D07F}"/>
              </a:ext>
            </a:extLst>
          </p:cNvPr>
          <p:cNvGrpSpPr/>
          <p:nvPr/>
        </p:nvGrpSpPr>
        <p:grpSpPr>
          <a:xfrm>
            <a:off x="270364" y="1770780"/>
            <a:ext cx="4133856" cy="4051180"/>
            <a:chOff x="503994" y="1700463"/>
            <a:chExt cx="4218566" cy="4218566"/>
          </a:xfrm>
        </p:grpSpPr>
        <p:sp>
          <p:nvSpPr>
            <p:cNvPr id="25" name="椭圆 24">
              <a:extLst>
                <a:ext uri="{FF2B5EF4-FFF2-40B4-BE49-F238E27FC236}">
                  <a16:creationId xmlns:a16="http://schemas.microsoft.com/office/drawing/2014/main" id="{8D7BD1AF-233F-D489-ED02-1BDC66D9A6EE}"/>
                </a:ext>
              </a:extLst>
            </p:cNvPr>
            <p:cNvSpPr/>
            <p:nvPr/>
          </p:nvSpPr>
          <p:spPr>
            <a:xfrm>
              <a:off x="503994" y="1700463"/>
              <a:ext cx="4218566" cy="4218566"/>
            </a:xfrm>
            <a:prstGeom prst="ellipse">
              <a:avLst/>
            </a:prstGeom>
            <a:solidFill>
              <a:schemeClr val="accent1">
                <a:lumMod val="75000"/>
              </a:schemeClr>
            </a:soli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dirty="0">
                <a:ln>
                  <a:noFill/>
                </a:ln>
                <a:solidFill>
                  <a:srgbClr val="FFFFFF"/>
                </a:solidFill>
                <a:effectLst/>
                <a:uLnTx/>
                <a:uFillTx/>
                <a:latin typeface="Calibri"/>
                <a:ea typeface="宋体" panose="02010600030101010101" pitchFamily="2" charset="-122"/>
                <a:cs typeface="+mn-cs"/>
              </a:endParaRPr>
            </a:p>
          </p:txBody>
        </p:sp>
        <p:sp>
          <p:nvSpPr>
            <p:cNvPr id="26" name="椭圆 25">
              <a:extLst>
                <a:ext uri="{FF2B5EF4-FFF2-40B4-BE49-F238E27FC236}">
                  <a16:creationId xmlns:a16="http://schemas.microsoft.com/office/drawing/2014/main" id="{74BCC1BD-31CE-8572-8E40-A28E705D5C97}"/>
                </a:ext>
              </a:extLst>
            </p:cNvPr>
            <p:cNvSpPr/>
            <p:nvPr/>
          </p:nvSpPr>
          <p:spPr>
            <a:xfrm>
              <a:off x="1218819" y="3130113"/>
              <a:ext cx="2788917" cy="2788916"/>
            </a:xfrm>
            <a:prstGeom prst="ellipse">
              <a:avLst/>
            </a:prstGeom>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srgbClr val="FFFFFF"/>
                </a:solidFill>
                <a:effectLst/>
                <a:uLnTx/>
                <a:uFillTx/>
                <a:latin typeface="Calibri"/>
                <a:ea typeface="宋体" panose="02010600030101010101" pitchFamily="2" charset="-122"/>
                <a:cs typeface="+mn-cs"/>
              </a:endParaRPr>
            </a:p>
          </p:txBody>
        </p:sp>
        <p:sp>
          <p:nvSpPr>
            <p:cNvPr id="27" name="文本框 26">
              <a:extLst>
                <a:ext uri="{FF2B5EF4-FFF2-40B4-BE49-F238E27FC236}">
                  <a16:creationId xmlns:a16="http://schemas.microsoft.com/office/drawing/2014/main" id="{111E2689-9EC0-DB6D-9418-B10BA53259ED}"/>
                </a:ext>
              </a:extLst>
            </p:cNvPr>
            <p:cNvSpPr txBox="1"/>
            <p:nvPr/>
          </p:nvSpPr>
          <p:spPr>
            <a:xfrm>
              <a:off x="1481893" y="2119735"/>
              <a:ext cx="2263309" cy="719500"/>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sng"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TAM of </a:t>
              </a:r>
              <a:r>
                <a:rPr kumimoji="0" lang="en-US" altLang="zh-CN"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Designed Porous Materials (D.M.P), 2023</a:t>
              </a:r>
              <a:endParaRPr kumimoji="0" lang="en-US" altLang="zh-CN" sz="1200" b="1" i="0" u="sng"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RMB164.0 billion</a:t>
              </a:r>
            </a:p>
          </p:txBody>
        </p:sp>
        <p:sp>
          <p:nvSpPr>
            <p:cNvPr id="28" name="文本框 27">
              <a:extLst>
                <a:ext uri="{FF2B5EF4-FFF2-40B4-BE49-F238E27FC236}">
                  <a16:creationId xmlns:a16="http://schemas.microsoft.com/office/drawing/2014/main" id="{ED80516E-58FA-19EE-1F75-F498A16B3AE7}"/>
                </a:ext>
              </a:extLst>
            </p:cNvPr>
            <p:cNvSpPr txBox="1"/>
            <p:nvPr/>
          </p:nvSpPr>
          <p:spPr>
            <a:xfrm>
              <a:off x="1484762" y="4062034"/>
              <a:ext cx="2260440" cy="925072"/>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sng"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rPr>
                <a:t>Revenue of </a:t>
              </a:r>
              <a:r>
                <a:rPr kumimoji="0" lang="en-US" altLang="zh-CN"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Designed Porous Materials (D.M.P),</a:t>
              </a:r>
              <a:r>
                <a:rPr kumimoji="0" lang="zh-CN" altLang="en-US"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 </a:t>
              </a:r>
              <a:r>
                <a:rPr kumimoji="0" lang="en-US" altLang="zh-CN"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2023</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itchFamily="34" charset="0"/>
                </a:rPr>
                <a:t>RMB54.1 billion</a:t>
              </a:r>
              <a:endParaRPr kumimoji="0" lang="zh-CN" altLang="en-US" sz="1200" b="1" i="0" u="none" strike="noStrike" kern="1200" cap="none" spc="0" normalizeH="0" baseline="0" noProof="0" dirty="0">
                <a:ln>
                  <a:noFill/>
                </a:ln>
                <a:solidFill>
                  <a:srgbClr val="FFFFFF"/>
                </a:solidFill>
                <a:effectLst/>
                <a:uLnTx/>
                <a:uFillTx/>
                <a:latin typeface="Arial" panose="020B0604020202020204" pitchFamily="34" charset="0"/>
                <a:ea typeface="宋体" panose="02010600030101010101" pitchFamily="2" charset="-122"/>
                <a:cs typeface="Arial" panose="020B0604020202020204" pitchFamily="34" charset="0"/>
              </a:endParaRPr>
            </a:p>
          </p:txBody>
        </p:sp>
      </p:grpSp>
      <p:graphicFrame>
        <p:nvGraphicFramePr>
          <p:cNvPr id="8" name="表格 7">
            <a:extLst>
              <a:ext uri="{FF2B5EF4-FFF2-40B4-BE49-F238E27FC236}">
                <a16:creationId xmlns:a16="http://schemas.microsoft.com/office/drawing/2014/main" id="{ED22C70B-A7FD-B311-3F28-8C4A7509006D}"/>
              </a:ext>
            </a:extLst>
          </p:cNvPr>
          <p:cNvGraphicFramePr>
            <a:graphicFrameLocks noGrp="1"/>
          </p:cNvGraphicFramePr>
          <p:nvPr>
            <p:extLst>
              <p:ext uri="{D42A27DB-BD31-4B8C-83A1-F6EECF244321}">
                <p14:modId xmlns:p14="http://schemas.microsoft.com/office/powerpoint/2010/main" val="3040912379"/>
              </p:ext>
            </p:extLst>
          </p:nvPr>
        </p:nvGraphicFramePr>
        <p:xfrm>
          <a:off x="4299163" y="1218043"/>
          <a:ext cx="4578890" cy="984225"/>
        </p:xfrm>
        <a:graphic>
          <a:graphicData uri="http://schemas.openxmlformats.org/drawingml/2006/table">
            <a:tbl>
              <a:tblPr firstRow="1" bandRow="1">
                <a:tableStyleId>{5C22544A-7EE6-4342-B048-85BDC9FD1C3A}</a:tableStyleId>
              </a:tblPr>
              <a:tblGrid>
                <a:gridCol w="4578890">
                  <a:extLst>
                    <a:ext uri="{9D8B030D-6E8A-4147-A177-3AD203B41FA5}">
                      <a16:colId xmlns:a16="http://schemas.microsoft.com/office/drawing/2014/main" val="20000"/>
                    </a:ext>
                  </a:extLst>
                </a:gridCol>
              </a:tblGrid>
              <a:tr h="984225">
                <a:tc>
                  <a:txBody>
                    <a:bodyPr/>
                    <a:lstStyle/>
                    <a:p>
                      <a:pPr marL="0" algn="ctr" defTabSz="914400" rtl="0" eaLnBrk="1" latinLnBrk="0" hangingPunct="1"/>
                      <a:r>
                        <a:rPr lang="en-US" altLang="zh-CN" sz="1100" b="1" kern="1200" dirty="0">
                          <a:solidFill>
                            <a:srgbClr val="214D79"/>
                          </a:solidFill>
                          <a:latin typeface="Arial" pitchFamily="34" charset="0"/>
                          <a:ea typeface="+mn-ea"/>
                          <a:cs typeface="Arial" pitchFamily="34" charset="0"/>
                          <a:sym typeface="+mn-lt"/>
                        </a:rPr>
                        <a:t>Designed Porous Materials (D.M.P)</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050" b="1" i="0" kern="1200" dirty="0">
                          <a:solidFill>
                            <a:schemeClr val="dk1"/>
                          </a:solidFill>
                          <a:effectLst/>
                          <a:latin typeface="Arial" panose="020B0604020202020204" pitchFamily="34" charset="0"/>
                          <a:ea typeface="+mn-ea"/>
                          <a:cs typeface="Arial" panose="020B0604020202020204" pitchFamily="34" charset="0"/>
                        </a:rPr>
                        <a:t>Definition: </a:t>
                      </a:r>
                      <a:r>
                        <a:rPr lang="en-US" altLang="zh-CN" sz="1050" b="0" i="0" kern="1200" dirty="0">
                          <a:solidFill>
                            <a:schemeClr val="dk1"/>
                          </a:solidFill>
                          <a:effectLst/>
                          <a:latin typeface="Arial" panose="020B0604020202020204" pitchFamily="34" charset="0"/>
                          <a:ea typeface="+mn-ea"/>
                          <a:cs typeface="Arial" panose="020B0604020202020204" pitchFamily="34" charset="0"/>
                        </a:rPr>
                        <a:t>material containing </a:t>
                      </a:r>
                      <a:r>
                        <a:rPr lang="en-US" altLang="zh-CN" sz="1050" b="0" i="0" u="none" strike="noStrike" kern="1200" dirty="0">
                          <a:solidFill>
                            <a:schemeClr val="dk1"/>
                          </a:solidFill>
                          <a:effectLst/>
                          <a:latin typeface="Arial" panose="020B0604020202020204" pitchFamily="34" charset="0"/>
                          <a:ea typeface="+mn-ea"/>
                          <a:cs typeface="Arial" panose="020B0604020202020204" pitchFamily="34" charset="0"/>
                        </a:rPr>
                        <a:t>pores</a:t>
                      </a:r>
                      <a:r>
                        <a:rPr lang="en-US" altLang="zh-CN" sz="1050" b="0" i="0" kern="1200" dirty="0">
                          <a:solidFill>
                            <a:schemeClr val="dk1"/>
                          </a:solidFill>
                          <a:effectLst/>
                          <a:latin typeface="Arial" panose="020B0604020202020204" pitchFamily="34" charset="0"/>
                          <a:ea typeface="+mn-ea"/>
                          <a:cs typeface="Arial" panose="020B0604020202020204" pitchFamily="34" charset="0"/>
                        </a:rPr>
                        <a:t> (voids), primarily formed by metal ions or inorganic clusters linked together by organic molecules to create one-, two-, or three-dimensional porous structures.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050" b="1" i="0" kern="1200" dirty="0">
                          <a:solidFill>
                            <a:schemeClr val="dk1"/>
                          </a:solidFill>
                          <a:effectLst/>
                          <a:latin typeface="Arial" panose="020B0604020202020204" pitchFamily="34" charset="0"/>
                          <a:ea typeface="+mn-ea"/>
                          <a:cs typeface="Arial" panose="020B0604020202020204" pitchFamily="34" charset="0"/>
                        </a:rPr>
                        <a:t>Properties: </a:t>
                      </a:r>
                      <a:r>
                        <a:rPr lang="en-US" altLang="zh-CN" sz="1050" b="0" i="0" kern="1200" dirty="0">
                          <a:solidFill>
                            <a:schemeClr val="dk1"/>
                          </a:solidFill>
                          <a:effectLst/>
                          <a:latin typeface="Arial" panose="020B0604020202020204" pitchFamily="34" charset="0"/>
                          <a:ea typeface="+mn-ea"/>
                          <a:cs typeface="Arial" panose="020B0604020202020204" pitchFamily="34" charset="0"/>
                        </a:rPr>
                        <a:t>high</a:t>
                      </a:r>
                      <a:r>
                        <a:rPr lang="zh-CN" altLang="en-US" sz="1050" b="0" i="0" kern="1200" dirty="0">
                          <a:solidFill>
                            <a:schemeClr val="dk1"/>
                          </a:solidFill>
                          <a:effectLst/>
                          <a:latin typeface="Arial" panose="020B0604020202020204" pitchFamily="34" charset="0"/>
                          <a:ea typeface="+mn-ea"/>
                          <a:cs typeface="Arial" panose="020B0604020202020204" pitchFamily="34" charset="0"/>
                        </a:rPr>
                        <a:t> </a:t>
                      </a:r>
                      <a:r>
                        <a:rPr lang="en-US" altLang="zh-CN" sz="1050" b="0" i="0" kern="1200" dirty="0">
                          <a:solidFill>
                            <a:schemeClr val="dk1"/>
                          </a:solidFill>
                          <a:effectLst/>
                          <a:latin typeface="Arial" panose="020B0604020202020204" pitchFamily="34" charset="0"/>
                          <a:ea typeface="+mn-ea"/>
                          <a:cs typeface="Arial" panose="020B0604020202020204" pitchFamily="34" charset="0"/>
                        </a:rPr>
                        <a:t>surface area,</a:t>
                      </a:r>
                      <a:r>
                        <a:rPr lang="zh-CN" altLang="en-US" sz="1050" b="0" i="0" kern="1200" dirty="0">
                          <a:solidFill>
                            <a:schemeClr val="dk1"/>
                          </a:solidFill>
                          <a:effectLst/>
                          <a:latin typeface="Arial" panose="020B0604020202020204" pitchFamily="34" charset="0"/>
                          <a:ea typeface="+mn-ea"/>
                          <a:cs typeface="Arial" panose="020B0604020202020204" pitchFamily="34" charset="0"/>
                        </a:rPr>
                        <a:t> </a:t>
                      </a:r>
                      <a:r>
                        <a:rPr lang="en-US" altLang="zh-CN" sz="1050" b="0" i="0" kern="1200" dirty="0">
                          <a:solidFill>
                            <a:schemeClr val="dk1"/>
                          </a:solidFill>
                          <a:effectLst/>
                          <a:latin typeface="Arial" panose="020B0604020202020204" pitchFamily="34" charset="0"/>
                          <a:ea typeface="+mn-ea"/>
                          <a:cs typeface="Arial" panose="020B0604020202020204" pitchFamily="34" charset="0"/>
                        </a:rPr>
                        <a:t>easily</a:t>
                      </a:r>
                      <a:r>
                        <a:rPr lang="zh-CN" altLang="en-US" sz="1050" b="0" i="0" kern="1200" dirty="0">
                          <a:solidFill>
                            <a:schemeClr val="dk1"/>
                          </a:solidFill>
                          <a:effectLst/>
                          <a:latin typeface="Arial" panose="020B0604020202020204" pitchFamily="34" charset="0"/>
                          <a:ea typeface="+mn-ea"/>
                          <a:cs typeface="Arial" panose="020B0604020202020204" pitchFamily="34" charset="0"/>
                        </a:rPr>
                        <a:t> </a:t>
                      </a:r>
                      <a:r>
                        <a:rPr lang="en-US" altLang="zh-CN" sz="1050" b="0" i="0" kern="1200" dirty="0">
                          <a:solidFill>
                            <a:schemeClr val="dk1"/>
                          </a:solidFill>
                          <a:effectLst/>
                          <a:latin typeface="Arial" panose="020B0604020202020204" pitchFamily="34" charset="0"/>
                          <a:ea typeface="+mn-ea"/>
                          <a:cs typeface="Arial" panose="020B0604020202020204" pitchFamily="34" charset="0"/>
                        </a:rPr>
                        <a:t>modifiable</a:t>
                      </a:r>
                      <a:r>
                        <a:rPr lang="zh-CN" altLang="en-US" sz="1050" b="0" i="0" kern="1200" dirty="0">
                          <a:solidFill>
                            <a:schemeClr val="dk1"/>
                          </a:solidFill>
                          <a:effectLst/>
                          <a:latin typeface="Arial" panose="020B0604020202020204" pitchFamily="34" charset="0"/>
                          <a:ea typeface="+mn-ea"/>
                          <a:cs typeface="Arial" panose="020B0604020202020204" pitchFamily="34" charset="0"/>
                        </a:rPr>
                        <a:t> </a:t>
                      </a:r>
                      <a:r>
                        <a:rPr lang="en-US" altLang="zh-CN" sz="1050" b="0" i="0" kern="1200" dirty="0">
                          <a:solidFill>
                            <a:schemeClr val="dk1"/>
                          </a:solidFill>
                          <a:effectLst/>
                          <a:latin typeface="Arial" panose="020B0604020202020204" pitchFamily="34" charset="0"/>
                          <a:ea typeface="+mn-ea"/>
                          <a:cs typeface="Arial" panose="020B0604020202020204" pitchFamily="34" charset="0"/>
                        </a:rPr>
                        <a:t>structure</a:t>
                      </a:r>
                      <a:endParaRPr lang="zh-CN" altLang="en-US" sz="1050" b="0" i="0" kern="1200" dirty="0">
                        <a:solidFill>
                          <a:schemeClr val="dk1"/>
                        </a:solidFill>
                        <a:effectLst/>
                        <a:latin typeface="Arial" panose="020B0604020202020204" pitchFamily="34" charset="0"/>
                        <a:ea typeface="+mn-ea"/>
                        <a:cs typeface="Arial" panose="020B0604020202020204" pitchFamily="34" charset="0"/>
                      </a:endParaRPr>
                    </a:p>
                  </a:txBody>
                  <a:tcPr anchor="ctr">
                    <a:lnL w="12700" cmpd="sng">
                      <a:noFill/>
                    </a:lnL>
                    <a:lnR w="12700" cap="flat" cmpd="sng" algn="ctr">
                      <a:solidFill>
                        <a:srgbClr val="214D79"/>
                      </a:solidFill>
                      <a:prstDash val="solid"/>
                      <a:round/>
                      <a:headEnd type="none" w="med" len="med"/>
                      <a:tailEnd type="none" w="med" len="med"/>
                    </a:lnR>
                    <a:lnT w="12700" cap="flat" cmpd="sng" algn="ctr">
                      <a:solidFill>
                        <a:srgbClr val="214D79"/>
                      </a:solidFill>
                      <a:prstDash val="solid"/>
                      <a:round/>
                      <a:headEnd type="none" w="med" len="med"/>
                      <a:tailEnd type="none" w="med" len="med"/>
                    </a:lnT>
                    <a:lnB w="12700" cap="flat" cmpd="sng" algn="ctr">
                      <a:solidFill>
                        <a:srgbClr val="214D7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5" name="文本框 441">
            <a:extLst>
              <a:ext uri="{FF2B5EF4-FFF2-40B4-BE49-F238E27FC236}">
                <a16:creationId xmlns:a16="http://schemas.microsoft.com/office/drawing/2014/main" id="{861D96B1-3994-923E-35B2-29E8949A7524}"/>
              </a:ext>
            </a:extLst>
          </p:cNvPr>
          <p:cNvSpPr txBox="1"/>
          <p:nvPr/>
        </p:nvSpPr>
        <p:spPr>
          <a:xfrm>
            <a:off x="4572000" y="2351717"/>
            <a:ext cx="4261899" cy="3710502"/>
          </a:xfrm>
          <a:prstGeom prst="rect">
            <a:avLst/>
          </a:prstGeom>
          <a:solidFill>
            <a:sysClr val="window" lastClr="FFFFFF">
              <a:lumMod val="95000"/>
            </a:sysClr>
          </a:solidFill>
          <a:ln>
            <a:noFill/>
          </a:ln>
          <a:effectLst>
            <a:outerShdw blurRad="50800" dist="38100" dir="2700000" algn="tl" rotWithShape="0">
              <a:prstClr val="black">
                <a:alpha val="40000"/>
              </a:prstClr>
            </a:outerShdw>
          </a:effectLst>
        </p:spPr>
        <p:txBody>
          <a:bodyPr wrap="square" rtlCol="0" anchor="ctr">
            <a:noAutofit/>
          </a:bodyPr>
          <a:lstStyle/>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altLang="zh-CN" sz="1050" kern="0" dirty="0">
                <a:solidFill>
                  <a:srgbClr val="094783"/>
                </a:solidFill>
                <a:latin typeface="Arial" panose="020B0604020202020204" pitchFamily="34" charset="0"/>
                <a:ea typeface="楷体"/>
                <a:cs typeface="Arial" panose="020B0604020202020204" pitchFamily="34" charset="0"/>
                <a:sym typeface="+mn-lt"/>
              </a:rPr>
              <a:t>Designed porous materials (D.M.P) are widely used in the energy field with batteries and supercapacitors, proton exchange, etc., the environmental field with exhaust emissions adsorption/removal, a variety of fields with the filter media, etc., the medical field with drug delivery, bone tissue repair, special gas-liquid barrier/compensatory capture and the construction, people's livelihood with barrier, protective clothing, wear, etc., industrial with dehumidification, environmental purification and sensing, etc.</a:t>
            </a: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altLang="zh-CN" sz="1050" kern="0" dirty="0">
                <a:solidFill>
                  <a:srgbClr val="094783"/>
                </a:solidFill>
                <a:latin typeface="Arial" panose="020B0604020202020204" pitchFamily="34" charset="0"/>
                <a:ea typeface="楷体"/>
                <a:cs typeface="Arial" panose="020B0604020202020204" pitchFamily="34" charset="0"/>
                <a:sym typeface="+mn-lt"/>
              </a:rPr>
              <a:t>With the adjustment of national policies, optimization and updating of technology, and further development of macroeconomic and social environment, designed porous material (D.M.P.) industry will further develop in the future. Designed Porous material used for adsorption material, can be designed with coating, can be designed with cavity size, can be filtered separately. It is beneficial to realize carbon neutral application, applying many different scenarios.</a:t>
            </a:r>
          </a:p>
          <a:p>
            <a:pPr marL="171450" marR="0" lvl="0" indent="-171450" defTabSz="914400" eaLnBrk="1" fontAlgn="auto" latinLnBrk="0" hangingPunct="1">
              <a:lnSpc>
                <a:spcPct val="100000"/>
              </a:lnSpc>
              <a:spcBef>
                <a:spcPts val="300"/>
              </a:spcBef>
              <a:spcAft>
                <a:spcPts val="0"/>
              </a:spcAft>
              <a:buClrTx/>
              <a:buSzTx/>
              <a:buFont typeface="Wingdings" panose="05000000000000000000" pitchFamily="2" charset="2"/>
              <a:buChar char="§"/>
              <a:tabLst/>
              <a:defRPr/>
            </a:pPr>
            <a:r>
              <a:rPr lang="en-US" altLang="zh-CN" sz="1050" kern="0" dirty="0">
                <a:solidFill>
                  <a:srgbClr val="094783"/>
                </a:solidFill>
                <a:latin typeface="Arial" panose="020B0604020202020204" pitchFamily="34" charset="0"/>
                <a:ea typeface="楷体"/>
                <a:cs typeface="Arial" panose="020B0604020202020204" pitchFamily="34" charset="0"/>
                <a:sym typeface="+mn-lt"/>
              </a:rPr>
              <a:t>In 2023, the revenue of global D.M.P industry was around RMB54.1 billion. In addition, the total addressable market (TAM) D.M.P in global would be approximately RMB164.0 billion in 2023. This indicates a significant growth potential for the industry.</a:t>
            </a:r>
          </a:p>
        </p:txBody>
      </p:sp>
      <p:sp>
        <p:nvSpPr>
          <p:cNvPr id="2" name="TextBox 42">
            <a:extLst>
              <a:ext uri="{FF2B5EF4-FFF2-40B4-BE49-F238E27FC236}">
                <a16:creationId xmlns:a16="http://schemas.microsoft.com/office/drawing/2014/main" id="{32F65580-A21C-0B20-68C5-9B87109FB919}"/>
              </a:ext>
            </a:extLst>
          </p:cNvPr>
          <p:cNvSpPr txBox="1"/>
          <p:nvPr/>
        </p:nvSpPr>
        <p:spPr>
          <a:xfrm>
            <a:off x="223920" y="6211668"/>
            <a:ext cx="4226744" cy="2154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Note: The revenue of D.M.P. </a:t>
            </a:r>
            <a:r>
              <a:rPr lang="en-US" altLang="zh-CN" sz="800" i="1" dirty="0">
                <a:solidFill>
                  <a:srgbClr val="214D79"/>
                </a:solidFill>
                <a:latin typeface="Arial" pitchFamily="34" charset="0"/>
                <a:ea typeface="宋体" panose="02010600030101010101" pitchFamily="2" charset="-122"/>
                <a:cs typeface="Arial" pitchFamily="34" charset="0"/>
              </a:rPr>
              <a:t>refers to the consumption value</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of D.M.P. </a:t>
            </a:r>
            <a:r>
              <a:rPr lang="en-US" altLang="zh-CN" sz="800" i="1" dirty="0">
                <a:solidFill>
                  <a:srgbClr val="214D79"/>
                </a:solidFill>
                <a:latin typeface="Arial" pitchFamily="34" charset="0"/>
                <a:ea typeface="宋体" panose="02010600030101010101" pitchFamily="2" charset="-122"/>
                <a:cs typeface="Arial" pitchFamily="34" charset="0"/>
              </a:rPr>
              <a:t>m</a:t>
            </a:r>
            <a:r>
              <a:rPr kumimoji="0" lang="en-US" altLang="zh-CN" sz="800" b="0" i="1"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rPr>
              <a:t>aterials</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a:t>
            </a:r>
            <a:r>
              <a:rPr lang="en-US" altLang="zh-CN" sz="800" i="1" dirty="0">
                <a:solidFill>
                  <a:srgbClr val="214D79"/>
                </a:solidFill>
                <a:latin typeface="Arial" pitchFamily="34" charset="0"/>
                <a:ea typeface="宋体" panose="02010600030101010101" pitchFamily="2" charset="-122"/>
                <a:cs typeface="Arial" pitchFamily="34" charset="0"/>
              </a:rPr>
              <a:t>globally</a:t>
            </a: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Tree>
    <p:extLst>
      <p:ext uri="{BB962C8B-B14F-4D97-AF65-F5344CB8AC3E}">
        <p14:creationId xmlns:p14="http://schemas.microsoft.com/office/powerpoint/2010/main" val="18720863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2" name="对象 61"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12" imgW="270" imgH="270" progId="TCLayout.ActiveDocument.1">
                  <p:embed/>
                </p:oleObj>
              </mc:Choice>
              <mc:Fallback>
                <p:oleObj name="think-cell 幻灯片" r:id="rId12" imgW="270" imgH="270" progId="TCLayout.ActiveDocument.1">
                  <p:embed/>
                  <p:pic>
                    <p:nvPicPr>
                      <p:cNvPr id="62" name="对象 61" hidden="1"/>
                      <p:cNvPicPr/>
                      <p:nvPr/>
                    </p:nvPicPr>
                    <p:blipFill>
                      <a:blip r:embed="rId13"/>
                      <a:stretch>
                        <a:fillRect/>
                      </a:stretch>
                    </p:blipFill>
                    <p:spPr>
                      <a:xfrm>
                        <a:off x="0" y="0"/>
                        <a:ext cx="158750" cy="158750"/>
                      </a:xfrm>
                      <a:prstGeom prst="rect">
                        <a:avLst/>
                      </a:prstGeom>
                    </p:spPr>
                  </p:pic>
                </p:oleObj>
              </mc:Fallback>
            </mc:AlternateContent>
          </a:graphicData>
        </a:graphic>
      </p:graphicFrame>
      <p:sp>
        <p:nvSpPr>
          <p:cNvPr id="61" name="矩形 60"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1000" b="0" i="0" u="none" strike="noStrike" kern="1200" cap="none" spc="0" normalizeH="0" baseline="0" noProof="0">
              <a:ln>
                <a:noFill/>
              </a:ln>
              <a:solidFill>
                <a:srgbClr val="000000"/>
              </a:solidFill>
              <a:effectLst/>
              <a:uLnTx/>
              <a:uFillTx/>
              <a:latin typeface="Arial"/>
              <a:ea typeface="宋体" panose="02010600030101010101" pitchFamily="2" charset="-122"/>
              <a:cs typeface="Arial"/>
              <a:sym typeface="Arial"/>
            </a:endParaRPr>
          </a:p>
        </p:txBody>
      </p:sp>
      <p:sp>
        <p:nvSpPr>
          <p:cNvPr id="3" name="灯片编号占位符 2"/>
          <p:cNvSpPr>
            <a:spLocks noGrp="1"/>
          </p:cNvSpPr>
          <p:nvPr>
            <p:ph type="sldNum" sz="quarter"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34</a:t>
            </a:fld>
            <a:endParaRPr kumimoji="0" lang="en-US" altLang="zh-CN" sz="1200" b="0" i="0" u="none" strike="noStrike" kern="1200" cap="none" spc="0" normalizeH="0" baseline="0" noProof="0">
              <a:ln>
                <a:noFill/>
              </a:ln>
              <a:solidFill>
                <a:srgbClr val="898989"/>
              </a:solidFill>
              <a:effectLst/>
              <a:uLnTx/>
              <a:uFillTx/>
              <a:latin typeface="Arial" charset="0"/>
              <a:ea typeface="宋体" panose="02010600030101010101" pitchFamily="2" charset="-122"/>
              <a:cs typeface="Arial" pitchFamily="34" charset="0"/>
            </a:endParaRPr>
          </a:p>
        </p:txBody>
      </p:sp>
      <p:sp>
        <p:nvSpPr>
          <p:cNvPr id="21" name="矩形 20"/>
          <p:cNvSpPr/>
          <p:nvPr>
            <p:custDataLst>
              <p:tags r:id="rId4"/>
            </p:custDataLst>
          </p:nvPr>
        </p:nvSpPr>
        <p:spPr bwMode="gray">
          <a:xfrm>
            <a:off x="381000" y="1539339"/>
            <a:ext cx="5047225" cy="337338"/>
          </a:xfrm>
          <a:prstGeom prst="rect">
            <a:avLst/>
          </a:prstGeom>
          <a:gradFill flip="none" rotWithShape="1">
            <a:gsLst>
              <a:gs pos="0">
                <a:srgbClr val="214D79"/>
              </a:gs>
              <a:gs pos="50000">
                <a:srgbClr val="0000FF"/>
              </a:gs>
              <a:gs pos="100000">
                <a:schemeClr val="bg1"/>
              </a:gs>
            </a:gsLst>
            <a:lin ang="0" scaled="1"/>
            <a:tileRect/>
          </a:gradFill>
        </p:spPr>
        <p:txBody>
          <a:bodyPr wrap="square" lIns="108000" rIns="108000" rtlCol="0" anchor="ctr">
            <a:noAutofit/>
          </a:bodyPr>
          <a:lstStyle/>
          <a:p>
            <a:pPr defTabSz="914400"/>
            <a:r>
              <a:rPr lang="en-US" altLang="zh-CN" sz="1050" b="1" i="1" dirty="0">
                <a:solidFill>
                  <a:srgbClr val="FFFFFF"/>
                </a:solidFill>
                <a:latin typeface="Arial"/>
                <a:ea typeface="宋体" panose="02010600030101010101" pitchFamily="2" charset="-122"/>
              </a:rPr>
              <a:t>Growth in Activated Carbon Applications</a:t>
            </a:r>
          </a:p>
        </p:txBody>
      </p:sp>
      <p:sp>
        <p:nvSpPr>
          <p:cNvPr id="23" name="矩形 17"/>
          <p:cNvSpPr/>
          <p:nvPr>
            <p:custDataLst>
              <p:tags r:id="rId5"/>
            </p:custDataLst>
          </p:nvPr>
        </p:nvSpPr>
        <p:spPr bwMode="gray">
          <a:xfrm>
            <a:off x="394076" y="1876677"/>
            <a:ext cx="8359200" cy="1016303"/>
          </a:xfrm>
          <a:custGeom>
            <a:avLst/>
            <a:gdLst>
              <a:gd name="connsiteX0" fmla="*/ 0 w 3955186"/>
              <a:gd name="connsiteY0" fmla="*/ 0 h 1962885"/>
              <a:gd name="connsiteX1" fmla="*/ 3955186 w 3955186"/>
              <a:gd name="connsiteY1" fmla="*/ 0 h 1962885"/>
              <a:gd name="connsiteX2" fmla="*/ 3955186 w 3955186"/>
              <a:gd name="connsiteY2" fmla="*/ 1962885 h 1962885"/>
              <a:gd name="connsiteX3" fmla="*/ 0 w 3955186"/>
              <a:gd name="connsiteY3" fmla="*/ 1962885 h 1962885"/>
              <a:gd name="connsiteX4" fmla="*/ 0 w 3955186"/>
              <a:gd name="connsiteY4" fmla="*/ 0 h 1962885"/>
              <a:gd name="connsiteX0" fmla="*/ 0 w 3955186"/>
              <a:gd name="connsiteY0" fmla="*/ 0 h 1962885"/>
              <a:gd name="connsiteX1" fmla="*/ 3955186 w 3955186"/>
              <a:gd name="connsiteY1" fmla="*/ 0 h 1962885"/>
              <a:gd name="connsiteX2" fmla="*/ 3955186 w 3955186"/>
              <a:gd name="connsiteY2" fmla="*/ 1962885 h 1962885"/>
              <a:gd name="connsiteX3" fmla="*/ 0 w 3955186"/>
              <a:gd name="connsiteY3" fmla="*/ 1962885 h 1962885"/>
              <a:gd name="connsiteX4" fmla="*/ 0 w 3955186"/>
              <a:gd name="connsiteY4" fmla="*/ 0 h 1962885"/>
              <a:gd name="connsiteX0" fmla="*/ 0 w 3955186"/>
              <a:gd name="connsiteY0" fmla="*/ 0 h 1962885"/>
              <a:gd name="connsiteX1" fmla="*/ 3955186 w 3955186"/>
              <a:gd name="connsiteY1" fmla="*/ 0 h 1962885"/>
              <a:gd name="connsiteX2" fmla="*/ 3955186 w 3955186"/>
              <a:gd name="connsiteY2" fmla="*/ 1962885 h 1962885"/>
              <a:gd name="connsiteX3" fmla="*/ 0 w 3955186"/>
              <a:gd name="connsiteY3" fmla="*/ 1962885 h 1962885"/>
              <a:gd name="connsiteX4" fmla="*/ 0 w 3955186"/>
              <a:gd name="connsiteY4" fmla="*/ 0 h 19628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55186" h="1962885">
                <a:moveTo>
                  <a:pt x="0" y="0"/>
                </a:moveTo>
                <a:lnTo>
                  <a:pt x="3955186" y="0"/>
                </a:lnTo>
                <a:lnTo>
                  <a:pt x="3955186" y="1962885"/>
                </a:lnTo>
                <a:lnTo>
                  <a:pt x="0" y="1962885"/>
                </a:lnTo>
                <a:lnTo>
                  <a:pt x="0" y="0"/>
                </a:lnTo>
                <a:close/>
              </a:path>
            </a:pathLst>
          </a:custGeom>
          <a:noFill/>
          <a:ln w="9525">
            <a:solidFill>
              <a:schemeClr val="tx2">
                <a:lumMod val="75000"/>
                <a:lumOff val="25000"/>
              </a:schemeClr>
            </a:solidFill>
            <a:prstDash val="lgDash"/>
            <a:round/>
            <a:headEnd/>
            <a:tailEnd/>
          </a:ln>
        </p:spPr>
        <p:txBody>
          <a:bodyPr numCol="1" rtlCol="0" anchor="ctr"/>
          <a:lstStyle/>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0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Activated carbon adsorption is the most widely used and simplest method in the VOCs treatment industry. However, while activated carbon has a fast adsorption rate, its adsorption capacity is relatively small. High temperatures can significantly reduce its adsorption efficiency. Additionally, factors such as relative humidity, air pressure, and dust can affect its performance. The adsorption capacity of D.P.M. is approximately ten times that of activated carbon, so adding a small amount of D.P.M. can enhance adsorption performance and compensate for the shortcomings of activated carbon. With the growing demand for activated carbon in air purification and automotive applications, the market for D.P.M. also has significant growth potential.</a:t>
            </a:r>
          </a:p>
        </p:txBody>
      </p:sp>
      <p:sp>
        <p:nvSpPr>
          <p:cNvPr id="25" name="矩形 24"/>
          <p:cNvSpPr/>
          <p:nvPr/>
        </p:nvSpPr>
        <p:spPr bwMode="gray">
          <a:xfrm>
            <a:off x="394076" y="3321814"/>
            <a:ext cx="8359200" cy="1211244"/>
          </a:xfrm>
          <a:prstGeom prst="rect">
            <a:avLst/>
          </a:prstGeom>
          <a:noFill/>
          <a:ln w="9525">
            <a:solidFill>
              <a:schemeClr val="tx2">
                <a:lumMod val="75000"/>
                <a:lumOff val="25000"/>
              </a:schemeClr>
            </a:solidFill>
            <a:prstDash val="lgDash"/>
            <a:round/>
            <a:headEnd/>
            <a:tailEnd/>
          </a:ln>
        </p:spPr>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0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Carbon capture, utilization, and storage (CCUS) is currently the only technological option for low-carbon utilization of fossil energy and a key technology for China to achieve its "dual carbon" goals. The scale of China's CCUS demonstration projects has significantly increased, with industry coverage expanding from oil and gas to high-emission and hard-to-abate sectors like thermal power, steel, and cement. Many of these projects are expected to be implemented within the next decade, providing strong momentum for the development of D.P.M. Utilizing D.P.M. can meet the demand for high-efficiency, energy-saving, and low-cost carbon reduction technologies. It can enhance electrostatic and van der Waals forces to improve mass transfer within diffusion pores. Additionally, applying D.P.M. allows for higher CO2 adsorption capacity and faster desorption efficiency, while also being reusable.</a:t>
            </a:r>
          </a:p>
        </p:txBody>
      </p:sp>
      <p:sp>
        <p:nvSpPr>
          <p:cNvPr id="26" name="矩形 25"/>
          <p:cNvSpPr/>
          <p:nvPr>
            <p:custDataLst>
              <p:tags r:id="rId6"/>
            </p:custDataLst>
          </p:nvPr>
        </p:nvSpPr>
        <p:spPr bwMode="gray">
          <a:xfrm>
            <a:off x="390724" y="2983413"/>
            <a:ext cx="5047225" cy="338401"/>
          </a:xfrm>
          <a:prstGeom prst="rect">
            <a:avLst/>
          </a:prstGeom>
          <a:gradFill flip="none" rotWithShape="1">
            <a:gsLst>
              <a:gs pos="0">
                <a:srgbClr val="214D79"/>
              </a:gs>
              <a:gs pos="50000">
                <a:srgbClr val="0000FF"/>
              </a:gs>
              <a:gs pos="100000">
                <a:schemeClr val="bg1"/>
              </a:gs>
            </a:gsLst>
            <a:lin ang="0" scaled="1"/>
            <a:tileRect/>
          </a:gradFill>
        </p:spPr>
        <p:txBody>
          <a:bodyPr wrap="square" lIns="108000" rIns="108000" rtlCol="0" anchor="ctr">
            <a:noAutofit/>
          </a:bodyPr>
          <a:lstStyle/>
          <a:p>
            <a:pPr defTabSz="914400"/>
            <a:r>
              <a:rPr lang="en-US" altLang="zh-CN" sz="1050" b="1" i="1" dirty="0">
                <a:solidFill>
                  <a:srgbClr val="FFFFFF"/>
                </a:solidFill>
                <a:latin typeface="Arial"/>
                <a:ea typeface="宋体" panose="02010600030101010101" pitchFamily="2" charset="-122"/>
              </a:rPr>
              <a:t>Increasing Demand for Carbon Capture, Utilization, and Storage</a:t>
            </a:r>
          </a:p>
        </p:txBody>
      </p:sp>
      <p:sp>
        <p:nvSpPr>
          <p:cNvPr id="5" name="TextBox 40">
            <a:extLst>
              <a:ext uri="{FF2B5EF4-FFF2-40B4-BE49-F238E27FC236}">
                <a16:creationId xmlns:a16="http://schemas.microsoft.com/office/drawing/2014/main" id="{17E2BC81-CD86-5B0D-558A-3D1B1F46897E}"/>
              </a:ext>
            </a:extLst>
          </p:cNvPr>
          <p:cNvSpPr txBox="1"/>
          <p:nvPr>
            <p:custDataLst>
              <p:tags r:id="rId7"/>
            </p:custDataLst>
          </p:nvPr>
        </p:nvSpPr>
        <p:spPr>
          <a:xfrm>
            <a:off x="3055201" y="6203977"/>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6" name="Rectangle 2">
            <a:extLst>
              <a:ext uri="{FF2B5EF4-FFF2-40B4-BE49-F238E27FC236}">
                <a16:creationId xmlns:a16="http://schemas.microsoft.com/office/drawing/2014/main" id="{07976356-BCD0-F681-446C-3EB5039268D8}"/>
              </a:ext>
            </a:extLst>
          </p:cNvPr>
          <p:cNvSpPr txBox="1">
            <a:spLocks noChangeArrowheads="1"/>
          </p:cNvSpPr>
          <p:nvPr>
            <p:custDataLst>
              <p:tags r:id="rId8"/>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Global</a:t>
            </a:r>
            <a:r>
              <a:rPr lang="en-US" altLang="zh-CN" sz="2000" dirty="0">
                <a:ea typeface="宋体" panose="02010600030101010101" pitchFamily="2" charset="-122"/>
              </a:rPr>
              <a:t> </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微软雅黑" pitchFamily="34" charset="-122"/>
                <a:cs typeface="Arial" pitchFamily="34" charset="0"/>
              </a:rPr>
              <a:t>Designed Porous Material Industry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7F7F7F"/>
                </a:solidFill>
                <a:effectLst/>
                <a:uLnTx/>
                <a:uFillTx/>
                <a:latin typeface="Arial" pitchFamily="34" charset="0"/>
                <a:ea typeface="宋体" panose="02010600030101010101" pitchFamily="2" charset="-122"/>
                <a:cs typeface="Arial" pitchFamily="34" charset="0"/>
              </a:rPr>
              <a:t>Market Drivers and Future Trends</a:t>
            </a:r>
          </a:p>
        </p:txBody>
      </p:sp>
      <p:sp>
        <p:nvSpPr>
          <p:cNvPr id="2" name="矩形 1">
            <a:extLst>
              <a:ext uri="{FF2B5EF4-FFF2-40B4-BE49-F238E27FC236}">
                <a16:creationId xmlns:a16="http://schemas.microsoft.com/office/drawing/2014/main" id="{639DD981-6624-0379-DF05-3698A507687A}"/>
              </a:ext>
            </a:extLst>
          </p:cNvPr>
          <p:cNvSpPr/>
          <p:nvPr/>
        </p:nvSpPr>
        <p:spPr bwMode="gray">
          <a:xfrm>
            <a:off x="394076" y="4989928"/>
            <a:ext cx="8359200" cy="1211243"/>
          </a:xfrm>
          <a:prstGeom prst="rect">
            <a:avLst/>
          </a:prstGeom>
          <a:noFill/>
          <a:ln w="9525">
            <a:solidFill>
              <a:schemeClr val="tx2">
                <a:lumMod val="75000"/>
                <a:lumOff val="25000"/>
              </a:schemeClr>
            </a:solidFill>
            <a:prstDash val="lgDash"/>
            <a:round/>
            <a:headEnd/>
            <a:tailEnd/>
          </a:ln>
        </p:spPr>
        <p:txBody>
          <a:bodyPr rtlCol="0" anchor="ctr"/>
          <a:lstStyle/>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kumimoji="0" lang="en-US" altLang="zh-CN" sz="10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The global energy system is currently undergoing rapid transformation, with new energy sources emerging from the existing energy landscape to become new approaches for energy development worldwide. In various efficient energy storage and conversion technologies such as proton exchange membrane fuel cells, supercapacitors, and lithium-ion batteries, D.P.M. can be widely applied. D.P.M. possesses excellent conductivity, structural integrity, and permeability, which are fundamental characteristics of an ideal electrode material. Currently, D.P.M. has achieved several breakthrough advancements as a high-efficiency electrode material or electrode substrate material in many key areas of new energy technology. Therefore, the rise of D.P.M. is closely linked to the rapid development of many current hot fields such as new energy technologies.</a:t>
            </a:r>
            <a:endParaRPr kumimoji="0" lang="en-US" altLang="zh-CN" sz="1000" b="0" i="0" u="none" strike="noStrike" kern="1200" cap="none" spc="0" normalizeH="0" baseline="0" noProof="0" dirty="0">
              <a:ln>
                <a:noFill/>
              </a:ln>
              <a:solidFill>
                <a:srgbClr val="214D79"/>
              </a:solidFill>
              <a:effectLst/>
              <a:highlight>
                <a:srgbClr val="FFFF00"/>
              </a:highlight>
              <a:uLnTx/>
              <a:uFillTx/>
              <a:latin typeface="Arial" pitchFamily="34" charset="0"/>
              <a:ea typeface="宋体" panose="02010600030101010101" pitchFamily="2" charset="-122"/>
              <a:cs typeface="Arial" pitchFamily="34" charset="0"/>
            </a:endParaRPr>
          </a:p>
        </p:txBody>
      </p:sp>
      <p:sp>
        <p:nvSpPr>
          <p:cNvPr id="4" name="矩形 3">
            <a:extLst>
              <a:ext uri="{FF2B5EF4-FFF2-40B4-BE49-F238E27FC236}">
                <a16:creationId xmlns:a16="http://schemas.microsoft.com/office/drawing/2014/main" id="{DA9F11F7-EB24-32ED-201D-359EB4FE31D3}"/>
              </a:ext>
            </a:extLst>
          </p:cNvPr>
          <p:cNvSpPr/>
          <p:nvPr>
            <p:custDataLst>
              <p:tags r:id="rId9"/>
            </p:custDataLst>
          </p:nvPr>
        </p:nvSpPr>
        <p:spPr bwMode="gray">
          <a:xfrm>
            <a:off x="394076" y="4651528"/>
            <a:ext cx="5022000" cy="338401"/>
          </a:xfrm>
          <a:prstGeom prst="rect">
            <a:avLst/>
          </a:prstGeom>
          <a:gradFill flip="none" rotWithShape="1">
            <a:gsLst>
              <a:gs pos="0">
                <a:srgbClr val="214D79"/>
              </a:gs>
              <a:gs pos="50000">
                <a:srgbClr val="0000FF"/>
              </a:gs>
              <a:gs pos="100000">
                <a:schemeClr val="bg1"/>
              </a:gs>
            </a:gsLst>
            <a:lin ang="0" scaled="1"/>
            <a:tileRect/>
          </a:gradFill>
        </p:spPr>
        <p:txBody>
          <a:bodyPr wrap="square" lIns="108000" rIns="108000" rtlCol="0" anchor="ctr">
            <a:noAutofit/>
          </a:bodyPr>
          <a:lstStyle/>
          <a:p>
            <a:pPr defTabSz="914400"/>
            <a:r>
              <a:rPr lang="en-US" altLang="zh-CN" sz="1050" b="1" i="1" dirty="0">
                <a:solidFill>
                  <a:srgbClr val="FFFFFF"/>
                </a:solidFill>
                <a:latin typeface="Arial"/>
                <a:ea typeface="宋体" panose="02010600030101010101" pitchFamily="2" charset="-122"/>
              </a:rPr>
              <a:t>Downstream Application Areas Development</a:t>
            </a:r>
          </a:p>
        </p:txBody>
      </p:sp>
      <p:sp>
        <p:nvSpPr>
          <p:cNvPr id="7" name="矩形 6">
            <a:extLst>
              <a:ext uri="{FF2B5EF4-FFF2-40B4-BE49-F238E27FC236}">
                <a16:creationId xmlns:a16="http://schemas.microsoft.com/office/drawing/2014/main" id="{1A6E2F5A-C145-8F08-BFE3-74286A01C020}"/>
              </a:ext>
            </a:extLst>
          </p:cNvPr>
          <p:cNvSpPr/>
          <p:nvPr/>
        </p:nvSpPr>
        <p:spPr>
          <a:xfrm>
            <a:off x="405739" y="1196752"/>
            <a:ext cx="8360503" cy="276999"/>
          </a:xfrm>
          <a:prstGeom prst="rect">
            <a:avLst/>
          </a:prstGeom>
          <a:solidFill>
            <a:schemeClr val="tx2">
              <a:lumMod val="90000"/>
              <a:lumOff val="10000"/>
            </a:schemeClr>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200" b="1" i="1" u="none" strike="noStrike" kern="1200" cap="none" spc="0" normalizeH="0" baseline="0" noProof="0" dirty="0">
                <a:ln>
                  <a:noFill/>
                </a:ln>
                <a:solidFill>
                  <a:srgbClr val="FFFFFF"/>
                </a:solidFill>
                <a:effectLst/>
                <a:uLnTx/>
                <a:uFillTx/>
                <a:latin typeface="Arial" pitchFamily="34" charset="0"/>
                <a:ea typeface="微软雅黑" pitchFamily="34" charset="-122"/>
                <a:cs typeface="Arial" pitchFamily="34" charset="0"/>
              </a:rPr>
              <a:t>Market Drivers and Future Trends</a:t>
            </a:r>
          </a:p>
        </p:txBody>
      </p:sp>
      <p:sp>
        <p:nvSpPr>
          <p:cNvPr id="8" name="矩形 7">
            <a:extLst>
              <a:ext uri="{FF2B5EF4-FFF2-40B4-BE49-F238E27FC236}">
                <a16:creationId xmlns:a16="http://schemas.microsoft.com/office/drawing/2014/main" id="{1ABBFCFA-EBA4-1A16-2785-65524CD1A379}"/>
              </a:ext>
            </a:extLst>
          </p:cNvPr>
          <p:cNvSpPr/>
          <p:nvPr/>
        </p:nvSpPr>
        <p:spPr bwMode="gray">
          <a:xfrm>
            <a:off x="8424000" y="0"/>
            <a:ext cx="720000" cy="360000"/>
          </a:xfrm>
          <a:prstGeom prst="rect">
            <a:avLst/>
          </a:prstGeom>
          <a:solidFill>
            <a:srgbClr val="C00000"/>
          </a:solidFill>
          <a:ln w="9525">
            <a:noFill/>
            <a:round/>
            <a:headEnd/>
            <a:tailEnd/>
          </a:ln>
        </p:spPr>
        <p:txBody>
          <a:bodyPr rtlCol="0" anchor="ctr"/>
          <a:lstStyle/>
          <a:p>
            <a:pPr algn="ctr"/>
            <a:r>
              <a:rPr lang="en-US" altLang="zh-CN" sz="1000" b="1" dirty="0">
                <a:solidFill>
                  <a:schemeClr val="bg1"/>
                </a:solidFill>
                <a:latin typeface="Arial" pitchFamily="34" charset="0"/>
                <a:cs typeface="Arial" pitchFamily="34" charset="0"/>
              </a:rPr>
              <a:t>New</a:t>
            </a:r>
          </a:p>
        </p:txBody>
      </p:sp>
    </p:spTree>
    <p:extLst>
      <p:ext uri="{BB962C8B-B14F-4D97-AF65-F5344CB8AC3E}">
        <p14:creationId xmlns:p14="http://schemas.microsoft.com/office/powerpoint/2010/main" val="2990421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35</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2" name="TextBox 43">
            <a:extLst>
              <a:ext uri="{FF2B5EF4-FFF2-40B4-BE49-F238E27FC236}">
                <a16:creationId xmlns:a16="http://schemas.microsoft.com/office/drawing/2014/main" id="{29A03D09-BA60-F66B-34FA-63E95CDFF46B}"/>
              </a:ext>
            </a:extLst>
          </p:cNvPr>
          <p:cNvSpPr txBox="1"/>
          <p:nvPr>
            <p:custDataLst>
              <p:tags r:id="rId2"/>
            </p:custDataLst>
          </p:nvPr>
        </p:nvSpPr>
        <p:spPr>
          <a:xfrm>
            <a:off x="2856082" y="6206944"/>
            <a:ext cx="597666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State Ministries,</a:t>
            </a:r>
            <a:r>
              <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a:t>
            </a: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graphicFrame>
        <p:nvGraphicFramePr>
          <p:cNvPr id="5" name="表格 4">
            <a:extLst>
              <a:ext uri="{FF2B5EF4-FFF2-40B4-BE49-F238E27FC236}">
                <a16:creationId xmlns:a16="http://schemas.microsoft.com/office/drawing/2014/main" id="{74E832F3-AF5F-BBCF-23B7-D96EDBF38AE7}"/>
              </a:ext>
            </a:extLst>
          </p:cNvPr>
          <p:cNvGraphicFramePr>
            <a:graphicFrameLocks noGrp="1"/>
          </p:cNvGraphicFramePr>
          <p:nvPr>
            <p:custDataLst>
              <p:tags r:id="rId3"/>
            </p:custDataLst>
            <p:extLst>
              <p:ext uri="{D42A27DB-BD31-4B8C-83A1-F6EECF244321}">
                <p14:modId xmlns:p14="http://schemas.microsoft.com/office/powerpoint/2010/main" val="2624831444"/>
              </p:ext>
            </p:extLst>
          </p:nvPr>
        </p:nvGraphicFramePr>
        <p:xfrm>
          <a:off x="381000" y="2488343"/>
          <a:ext cx="8382510" cy="3708000"/>
        </p:xfrm>
        <a:graphic>
          <a:graphicData uri="http://schemas.openxmlformats.org/drawingml/2006/table">
            <a:tbl>
              <a:tblPr firstRow="1" bandRow="1">
                <a:tableStyleId>{0660B408-B3CF-4A94-85FC-2B1E0A45F4A2}</a:tableStyleId>
              </a:tblPr>
              <a:tblGrid>
                <a:gridCol w="4596796">
                  <a:extLst>
                    <a:ext uri="{9D8B030D-6E8A-4147-A177-3AD203B41FA5}">
                      <a16:colId xmlns:a16="http://schemas.microsoft.com/office/drawing/2014/main" val="20000"/>
                    </a:ext>
                  </a:extLst>
                </a:gridCol>
                <a:gridCol w="2615583">
                  <a:extLst>
                    <a:ext uri="{9D8B030D-6E8A-4147-A177-3AD203B41FA5}">
                      <a16:colId xmlns:a16="http://schemas.microsoft.com/office/drawing/2014/main" val="20001"/>
                    </a:ext>
                  </a:extLst>
                </a:gridCol>
                <a:gridCol w="1170131">
                  <a:extLst>
                    <a:ext uri="{9D8B030D-6E8A-4147-A177-3AD203B41FA5}">
                      <a16:colId xmlns:a16="http://schemas.microsoft.com/office/drawing/2014/main" val="20002"/>
                    </a:ext>
                  </a:extLst>
                </a:gridCol>
              </a:tblGrid>
              <a:tr h="324000">
                <a:tc>
                  <a:txBody>
                    <a:bodyPr/>
                    <a:lstStyle/>
                    <a:p>
                      <a:pPr algn="ctr"/>
                      <a:r>
                        <a:rPr lang="en-US" altLang="zh-CN" sz="1100" dirty="0">
                          <a:latin typeface="Arial" panose="020B0604020202020204" pitchFamily="34" charset="0"/>
                          <a:ea typeface="楷体" panose="02010609060101010101" pitchFamily="49" charset="-122"/>
                          <a:cs typeface="Arial" panose="020B0604020202020204" pitchFamily="34" charset="0"/>
                        </a:rPr>
                        <a:t>Law/ Measures</a:t>
                      </a:r>
                      <a:endParaRPr lang="zh-CN" altLang="en-US" sz="1100" b="1" dirty="0">
                        <a:solidFill>
                          <a:schemeClr val="bg1"/>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ltLang="zh-CN" sz="1100" dirty="0">
                          <a:latin typeface="Arial" panose="020B0604020202020204" pitchFamily="34" charset="0"/>
                          <a:ea typeface="楷体" panose="02010609060101010101" pitchFamily="49" charset="-122"/>
                          <a:cs typeface="Arial" panose="020B0604020202020204" pitchFamily="34" charset="0"/>
                        </a:rPr>
                        <a:t>Enacted/ Implemented by</a:t>
                      </a:r>
                      <a:endParaRPr lang="zh-CN" altLang="en-US" sz="1100" b="1" dirty="0">
                        <a:solidFill>
                          <a:schemeClr val="bg1"/>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ltLang="zh-CN" sz="1100" dirty="0">
                          <a:latin typeface="Arial" panose="020B0604020202020204" pitchFamily="34" charset="0"/>
                          <a:ea typeface="楷体" panose="02010609060101010101" pitchFamily="49" charset="-122"/>
                          <a:cs typeface="Arial" panose="020B0604020202020204" pitchFamily="34" charset="0"/>
                        </a:rPr>
                        <a:t>Effective Date</a:t>
                      </a:r>
                      <a:endParaRPr lang="zh-CN" altLang="en-US" sz="1100" b="1" dirty="0">
                        <a:solidFill>
                          <a:schemeClr val="bg1"/>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68000">
                <a:tc>
                  <a:txBody>
                    <a:bodyPr/>
                    <a:lstStyle/>
                    <a:p>
                      <a:pPr algn="ct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The guidance catalogue for industrial structure adjustment (2024)</a:t>
                      </a:r>
                    </a:p>
                    <a:p>
                      <a:pPr algn="ct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a:t>
                      </a:r>
                      <a:r>
                        <a:rPr lang="zh-CN" altLang="en-US" sz="1000" dirty="0">
                          <a:solidFill>
                            <a:srgbClr val="06325C"/>
                          </a:solidFill>
                          <a:latin typeface="Arial" panose="020B0604020202020204" pitchFamily="34" charset="0"/>
                          <a:ea typeface="楷体" panose="02010609060101010101" pitchFamily="49" charset="-122"/>
                          <a:cs typeface="Arial" panose="020B0604020202020204" pitchFamily="34" charset="0"/>
                        </a:rPr>
                        <a:t>产业结构调整指导目录（</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2024</a:t>
                      </a:r>
                      <a:r>
                        <a:rPr lang="zh-CN" altLang="en-US" sz="1000" dirty="0">
                          <a:solidFill>
                            <a:srgbClr val="06325C"/>
                          </a:solidFill>
                          <a:latin typeface="Arial" panose="020B0604020202020204" pitchFamily="34" charset="0"/>
                          <a:ea typeface="楷体" panose="02010609060101010101" pitchFamily="49" charset="-122"/>
                          <a:cs typeface="Arial" panose="020B0604020202020204" pitchFamily="34" charset="0"/>
                        </a:rPr>
                        <a:t>年本</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rPr>
                        <a:t>National Development and Reform Commission</a:t>
                      </a:r>
                      <a:endPar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ltLang="zh-CN" sz="1000" baseline="0" dirty="0">
                          <a:solidFill>
                            <a:srgbClr val="06325C"/>
                          </a:solidFill>
                          <a:latin typeface="Arial" panose="020B0604020202020204" pitchFamily="34" charset="0"/>
                          <a:ea typeface="楷体" panose="02010609060101010101" pitchFamily="49" charset="-122"/>
                          <a:cs typeface="Arial" panose="020B0604020202020204" pitchFamily="34" charset="0"/>
                        </a:rPr>
                        <a:t>2023. Dec.</a:t>
                      </a:r>
                      <a:endParaRPr lang="zh-CN" altLang="en-US" sz="1000" i="1" dirty="0">
                        <a:solidFill>
                          <a:srgbClr val="06325C"/>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48000">
                <a:tc gridSpan="3">
                  <a:txBody>
                    <a:bodyPr/>
                    <a:lstStyle/>
                    <a:p>
                      <a:pPr algn="just" fontAlgn="ct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rPr>
                        <a:t>Encourage the development of low VOC adhesives, environmentally friendly water treatment agents, novel and efficient environmentally friendly catalysts and additives, functional coating composite Material, ultra-pure reagents, photoresists, electronic gases, new display and advanced packaging materials, and other electronic chemicals and key raw materials.</a:t>
                      </a:r>
                      <a:endPar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lang="zh-CN"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zh-CN"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2"/>
                  </a:ext>
                </a:extLst>
              </a:tr>
              <a:tr h="4680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Catalogue of Industrial Strategic Emerging Industries (2023)</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a:t>
                      </a:r>
                      <a:r>
                        <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工业战略性新兴产业分类目录（</a:t>
                      </a: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2023</a:t>
                      </a:r>
                      <a:r>
                        <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a:t>
                      </a: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National Bureau of Statistics</a:t>
                      </a:r>
                      <a:endPar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kern="1200" baseline="0" dirty="0">
                          <a:solidFill>
                            <a:srgbClr val="06325C"/>
                          </a:solidFill>
                          <a:latin typeface="Arial" panose="020B0604020202020204" pitchFamily="34" charset="0"/>
                          <a:ea typeface="楷体" panose="02010609060101010101" pitchFamily="49" charset="-122"/>
                          <a:cs typeface="Arial" panose="020B0604020202020204" pitchFamily="34" charset="0"/>
                        </a:rPr>
                        <a:t>2023. Dec.</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32000">
                <a:tc gridSpan="3">
                  <a:txBody>
                    <a:bodyPr/>
                    <a:lstStyle/>
                    <a:p>
                      <a:pPr marL="0" marR="0" lvl="0" indent="0" algn="just" defTabSz="914400" rtl="0" eaLnBrk="1" fontAlgn="ctr" latinLnBrk="0" hangingPunct="1">
                        <a:lnSpc>
                          <a:spcPct val="100000"/>
                        </a:lnSpc>
                        <a:spcBef>
                          <a:spcPts val="0"/>
                        </a:spcBef>
                        <a:spcAft>
                          <a:spcPts val="0"/>
                        </a:spcAft>
                        <a:buClrTx/>
                        <a:buSzTx/>
                        <a:buFontTx/>
                        <a:buNone/>
                        <a:tabLst/>
                        <a:defRPr/>
                      </a:pPr>
                      <a:r>
                        <a:rPr lang="en-US" altLang="zh-CN" sz="1000" b="0" i="0" u="none" strike="noStrike" kern="1200" dirty="0">
                          <a:solidFill>
                            <a:srgbClr val="17426B"/>
                          </a:solidFill>
                          <a:effectLst/>
                          <a:latin typeface="Arial" panose="020B0604020202020204" pitchFamily="34" charset="0"/>
                          <a:ea typeface="楷体" panose="02010609060101010101" pitchFamily="49" charset="-122"/>
                          <a:cs typeface="Arial" panose="020B0604020202020204" pitchFamily="34" charset="0"/>
                        </a:rPr>
                        <a:t>Strategically prioritize the manufacturing of high-performance </a:t>
                      </a: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coating composite</a:t>
                      </a:r>
                      <a:r>
                        <a:rPr lang="en-US" altLang="zh-CN" sz="1000" b="0" i="0" u="none" strike="noStrike" kern="1200" dirty="0">
                          <a:solidFill>
                            <a:srgbClr val="17426B"/>
                          </a:solidFill>
                          <a:effectLst/>
                          <a:latin typeface="Arial" panose="020B0604020202020204" pitchFamily="34" charset="0"/>
                          <a:ea typeface="楷体" panose="02010609060101010101" pitchFamily="49" charset="-122"/>
                          <a:cs typeface="Arial" panose="020B0604020202020204" pitchFamily="34" charset="0"/>
                        </a:rPr>
                        <a:t> materials, highlighting key products such as polyester-based optical films, optical hardening films, conductive films, and thin film materials for new energy vehicles.</a:t>
                      </a:r>
                      <a:endParaRPr lang="zh-CN" altLang="en-US" sz="1000" b="0" i="0" u="none" strike="noStrike" kern="1200" dirty="0">
                        <a:solidFill>
                          <a:srgbClr val="17426B"/>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lang="zh-CN"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tc hMerge="1">
                  <a:txBody>
                    <a:bodyPr/>
                    <a:lstStyle/>
                    <a:p>
                      <a:endParaRPr lang="zh-CN"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468000">
                <a:tc>
                  <a:txBody>
                    <a:bodyPr/>
                    <a:lstStyle/>
                    <a:p>
                      <a:pPr algn="ctr" fontAlgn="ct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The 14th Five Year Plan for the Development of Raw Material Industry</a:t>
                      </a:r>
                    </a:p>
                    <a:p>
                      <a:pPr algn="ctr" fontAlgn="ct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a:t>
                      </a:r>
                      <a:r>
                        <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“十四五”原材料工业发展规划</a:t>
                      </a: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fontAlgn="ctr"/>
                      <a:r>
                        <a:rPr lang="en-US" altLang="zh-CN" sz="1000" b="0" i="0" u="none" strike="noStrike" kern="1200"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Ministry of Industry and Information Technology </a:t>
                      </a:r>
                      <a:r>
                        <a:rPr lang="en-US" altLang="zh-CN" sz="1000" kern="1200" baseline="0" dirty="0">
                          <a:solidFill>
                            <a:srgbClr val="06325C"/>
                          </a:solidFill>
                          <a:latin typeface="Arial" panose="020B0604020202020204" pitchFamily="34" charset="0"/>
                          <a:ea typeface="楷体" panose="02010609060101010101" pitchFamily="49" charset="-122"/>
                          <a:cs typeface="Arial" panose="020B0604020202020204" pitchFamily="34" charset="0"/>
                        </a:rPr>
                        <a:t>and other two departments</a:t>
                      </a:r>
                      <a:endPar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lgn="ctr" defTabSz="914400" rtl="0" eaLnBrk="1" fontAlgn="ctr" latinLnBrk="0" hangingPunct="1"/>
                      <a:r>
                        <a:rPr lang="en-US" altLang="zh-CN" sz="1000" kern="1200" baseline="0" dirty="0">
                          <a:solidFill>
                            <a:srgbClr val="06325C"/>
                          </a:solidFill>
                          <a:latin typeface="Arial" panose="020B0604020202020204" pitchFamily="34" charset="0"/>
                          <a:ea typeface="楷体" panose="02010609060101010101" pitchFamily="49" charset="-122"/>
                          <a:cs typeface="Arial" panose="020B0604020202020204" pitchFamily="34" charset="0"/>
                        </a:rPr>
                        <a:t>2021. Dec. </a:t>
                      </a:r>
                      <a:endParaRPr lang="en-US" sz="1000" kern="1200" baseline="0" dirty="0">
                        <a:solidFill>
                          <a:srgbClr val="06325C"/>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79542846"/>
                  </a:ext>
                </a:extLst>
              </a:tr>
              <a:tr h="900000">
                <a:tc gridSpan="3">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Implement actions to consolidate and enhance bulk basic materials, guiding enterprises to optimize production processes and utilize next-generation information technologies such as industrial internet to enhance the comprehensive competitiveness of advanced manufacturing basic components, including steel, high-strength aluminum alloys, rare and precious metals, specialty engineering plastics, high-performance coating composite materials, fiber composites, and other materials.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lang="zh-CN" altLang="en-US"/>
                    </a:p>
                  </a:txBody>
                  <a:tcPr>
                    <a:lnL w="12700" cap="flat" cmpd="sng" algn="ctr">
                      <a:solidFill>
                        <a:schemeClr val="bg1"/>
                      </a:solidFill>
                      <a:prstDash val="solid"/>
                      <a:round/>
                      <a:headEnd type="none" w="med" len="med"/>
                      <a:tailEnd type="none" w="med" len="med"/>
                    </a:lnL>
                  </a:tcPr>
                </a:tc>
                <a:tc hMerge="1">
                  <a:txBody>
                    <a:bodyPr/>
                    <a:lstStyle/>
                    <a:p>
                      <a:endParaRPr lang="zh-CN" altLang="en-US"/>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1990592"/>
                  </a:ext>
                </a:extLst>
              </a:tr>
            </a:tbl>
          </a:graphicData>
        </a:graphic>
      </p:graphicFrame>
      <p:sp>
        <p:nvSpPr>
          <p:cNvPr id="6" name="矩形 5">
            <a:extLst>
              <a:ext uri="{FF2B5EF4-FFF2-40B4-BE49-F238E27FC236}">
                <a16:creationId xmlns:a16="http://schemas.microsoft.com/office/drawing/2014/main" id="{86D3F72A-C784-FFBF-14BE-D69271CDF4E1}"/>
              </a:ext>
            </a:extLst>
          </p:cNvPr>
          <p:cNvSpPr/>
          <p:nvPr>
            <p:custDataLst>
              <p:tags r:id="rId4"/>
            </p:custDataLst>
          </p:nvPr>
        </p:nvSpPr>
        <p:spPr>
          <a:xfrm>
            <a:off x="380999" y="1045145"/>
            <a:ext cx="8382511" cy="1384995"/>
          </a:xfrm>
          <a:prstGeom prst="rect">
            <a:avLst/>
          </a:prstGeom>
        </p:spPr>
        <p:txBody>
          <a:bodyPr wrap="square">
            <a:spAutoFit/>
          </a:bodyPr>
          <a:lstStyle/>
          <a:p>
            <a:pPr marL="171450" indent="-171450" algn="just">
              <a:buFont typeface="Arial" pitchFamily="34" charset="0"/>
              <a:buChar char="•"/>
              <a:defRPr/>
            </a:pPr>
            <a:r>
              <a:rPr kumimoji="0" lang="en-US" altLang="zh-CN" sz="105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China's functional coating composite industry is gradually entering a stage of high-quality development. Leading enterprises are actively deploying high-end products, adjusting product structures. During the "14th Five-Year Plan" period, governments and functional departments at all levels have issued a series of policies, clearly identifying functional coating composite </a:t>
            </a:r>
            <a:r>
              <a:rPr lang="en-US" altLang="zh-CN" sz="1050" dirty="0">
                <a:solidFill>
                  <a:srgbClr val="06325C"/>
                </a:solidFill>
                <a:latin typeface="Arial" pitchFamily="34" charset="0"/>
                <a:ea typeface="宋体" panose="02010600030101010101" pitchFamily="2" charset="-122"/>
                <a:cs typeface="Arial" pitchFamily="34" charset="0"/>
              </a:rPr>
              <a:t>m</a:t>
            </a:r>
            <a:r>
              <a:rPr kumimoji="0" lang="en-US" altLang="zh-CN" sz="1050" b="0" i="0" u="none" strike="noStrike" kern="1200" cap="none" spc="0" normalizeH="0" baseline="0" noProof="0" dirty="0" err="1">
                <a:ln>
                  <a:noFill/>
                </a:ln>
                <a:solidFill>
                  <a:srgbClr val="06325C"/>
                </a:solidFill>
                <a:effectLst/>
                <a:uLnTx/>
                <a:uFillTx/>
                <a:latin typeface="Arial" pitchFamily="34" charset="0"/>
                <a:ea typeface="宋体" panose="02010600030101010101" pitchFamily="2" charset="-122"/>
                <a:cs typeface="Arial" pitchFamily="34" charset="0"/>
              </a:rPr>
              <a:t>aterial</a:t>
            </a:r>
            <a:r>
              <a:rPr kumimoji="0" lang="en-US" altLang="zh-CN" sz="105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 as “Encouraged N</a:t>
            </a:r>
            <a:r>
              <a:rPr lang="en-US" altLang="zh-CN" sz="1050" dirty="0" err="1">
                <a:solidFill>
                  <a:srgbClr val="06325C"/>
                </a:solidFill>
                <a:latin typeface="Arial" pitchFamily="34" charset="0"/>
                <a:ea typeface="宋体" panose="02010600030101010101" pitchFamily="2" charset="-122"/>
                <a:cs typeface="Arial" pitchFamily="34" charset="0"/>
              </a:rPr>
              <a:t>ew</a:t>
            </a:r>
            <a:r>
              <a:rPr kumimoji="0" lang="en-US" altLang="zh-CN" sz="105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 </a:t>
            </a:r>
            <a:r>
              <a:rPr lang="en-US" altLang="zh-CN" sz="1050" dirty="0">
                <a:solidFill>
                  <a:srgbClr val="06325C"/>
                </a:solidFill>
                <a:latin typeface="Arial" pitchFamily="34" charset="0"/>
                <a:ea typeface="宋体" panose="02010600030101010101" pitchFamily="2" charset="-122"/>
                <a:cs typeface="Arial" pitchFamily="34" charset="0"/>
              </a:rPr>
              <a:t>M</a:t>
            </a:r>
            <a:r>
              <a:rPr kumimoji="0" lang="en-US" altLang="zh-CN" sz="1050" b="0" i="0" u="none" strike="noStrike" kern="1200" cap="none" spc="0" normalizeH="0" baseline="0" noProof="0" dirty="0" err="1">
                <a:ln>
                  <a:noFill/>
                </a:ln>
                <a:solidFill>
                  <a:srgbClr val="06325C"/>
                </a:solidFill>
                <a:effectLst/>
                <a:uLnTx/>
                <a:uFillTx/>
                <a:latin typeface="Arial" pitchFamily="34" charset="0"/>
                <a:ea typeface="宋体" panose="02010600030101010101" pitchFamily="2" charset="-122"/>
                <a:cs typeface="Arial" pitchFamily="34" charset="0"/>
              </a:rPr>
              <a:t>aterials</a:t>
            </a:r>
            <a:r>
              <a:rPr lang="en-US" altLang="zh-CN" sz="1050" dirty="0">
                <a:solidFill>
                  <a:srgbClr val="06325C"/>
                </a:solidFill>
                <a:latin typeface="Arial" pitchFamily="34" charset="0"/>
                <a:ea typeface="宋体" panose="02010600030101010101" pitchFamily="2" charset="-122"/>
                <a:cs typeface="Arial" pitchFamily="34" charset="0"/>
              </a:rPr>
              <a:t>”</a:t>
            </a:r>
            <a:r>
              <a:rPr kumimoji="0" lang="en-US" altLang="zh-CN" sz="105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 strengthening the leading role of top enterprises, and cultivating professional talents to promote the long-term stable development of the industry. The accelerated development of downstream also </a:t>
            </a:r>
            <a:r>
              <a:rPr kumimoji="0" lang="en-US" altLang="zh-CN" sz="1050" b="0" i="0" u="none" strike="noStrike" kern="1200" cap="none" spc="0" normalizeH="0" baseline="0" noProof="0" dirty="0" err="1">
                <a:ln>
                  <a:noFill/>
                </a:ln>
                <a:solidFill>
                  <a:srgbClr val="06325C"/>
                </a:solidFill>
                <a:effectLst/>
                <a:uLnTx/>
                <a:uFillTx/>
                <a:latin typeface="Arial" pitchFamily="34" charset="0"/>
                <a:ea typeface="宋体" panose="02010600030101010101" pitchFamily="2" charset="-122"/>
                <a:cs typeface="Arial" pitchFamily="34" charset="0"/>
              </a:rPr>
              <a:t>prodvies</a:t>
            </a:r>
            <a:r>
              <a:rPr kumimoji="0" lang="en-US" altLang="zh-CN" sz="105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 new opportunities for the development of functional coating composite industry. In the future, opportunities and challenges coexist in the development of the industry.</a:t>
            </a:r>
          </a:p>
          <a:p>
            <a:pPr marL="171450" marR="0" lvl="0" indent="-171450" algn="just" defTabSz="914400" rtl="0" eaLnBrk="1" fontAlgn="auto" latinLnBrk="0" hangingPunct="1">
              <a:lnSpc>
                <a:spcPct val="100000"/>
              </a:lnSpc>
              <a:spcBef>
                <a:spcPts val="0"/>
              </a:spcBef>
              <a:spcAft>
                <a:spcPts val="0"/>
              </a:spcAft>
              <a:buClrTx/>
              <a:buSzTx/>
              <a:buFont typeface="Arial" pitchFamily="34" charset="0"/>
              <a:buChar char="•"/>
              <a:tabLst/>
              <a:defRPr/>
            </a:pPr>
            <a:r>
              <a:rPr lang="en-US" altLang="zh-CN" sz="1050" dirty="0">
                <a:solidFill>
                  <a:srgbClr val="06325C"/>
                </a:solidFill>
                <a:latin typeface="Arial" pitchFamily="34" charset="0"/>
                <a:ea typeface="宋体" panose="02010600030101010101" pitchFamily="2" charset="-122"/>
                <a:cs typeface="Arial" pitchFamily="34" charset="0"/>
              </a:rPr>
              <a:t>Core Guidance: Continuously enhancing industrial core competitiveness, promoting quality improvement and brand building, leading the industry to upgrade to the middle-to-high end.</a:t>
            </a:r>
            <a:endParaRPr kumimoji="0" lang="zh-CN" altLang="en-US" sz="105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endParaRPr>
          </a:p>
        </p:txBody>
      </p:sp>
      <p:sp>
        <p:nvSpPr>
          <p:cNvPr id="8" name="Rectangle 2">
            <a:extLst>
              <a:ext uri="{FF2B5EF4-FFF2-40B4-BE49-F238E27FC236}">
                <a16:creationId xmlns:a16="http://schemas.microsoft.com/office/drawing/2014/main" id="{EC06A4B6-81E5-7A67-A43F-8DC35EA79EC3}"/>
              </a:ext>
            </a:extLst>
          </p:cNvPr>
          <p:cNvSpPr txBox="1">
            <a:spLocks noChangeArrowheads="1"/>
          </p:cNvSpPr>
          <p:nvPr>
            <p:custDataLst>
              <p:tags r:id="rId5"/>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China</a:t>
            </a:r>
            <a:r>
              <a:rPr lang="en-US" altLang="zh-CN" sz="2000" dirty="0">
                <a:ea typeface="宋体" panose="02010600030101010101" pitchFamily="2" charset="-122"/>
              </a:rPr>
              <a:t>'</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s </a:t>
            </a:r>
            <a:r>
              <a:rPr lang="en-US" altLang="zh-CN" sz="2000" dirty="0">
                <a:ea typeface="宋体" panose="02010600030101010101" pitchFamily="2" charset="-122"/>
              </a:rPr>
              <a:t>Functional Coating Composite Materials Industry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楷体" panose="02010609060101010101" pitchFamily="49" charset="-122"/>
              </a:rPr>
              <a:t>Policies and Regulations (1/2)</a:t>
            </a:r>
          </a:p>
        </p:txBody>
      </p:sp>
    </p:spTree>
    <p:extLst>
      <p:ext uri="{BB962C8B-B14F-4D97-AF65-F5344CB8AC3E}">
        <p14:creationId xmlns:p14="http://schemas.microsoft.com/office/powerpoint/2010/main" val="11884079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1BDBF428-DE7A-2B20-5FA3-ED555F72105A}"/>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04" imgH="405" progId="TCLayout.ActiveDocument.1">
                  <p:embed/>
                </p:oleObj>
              </mc:Choice>
              <mc:Fallback>
                <p:oleObj name="think-cell 幻灯片" r:id="rId7" imgW="404" imgH="405" progId="TCLayout.ActiveDocument.1">
                  <p:embed/>
                  <p:pic>
                    <p:nvPicPr>
                      <p:cNvPr id="17" name="对象 16" hidden="1">
                        <a:extLst>
                          <a:ext uri="{FF2B5EF4-FFF2-40B4-BE49-F238E27FC236}">
                            <a16:creationId xmlns:a16="http://schemas.microsoft.com/office/drawing/2014/main" id="{1BDBF428-DE7A-2B20-5FA3-ED555F72105A}"/>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graphicFrame>
        <p:nvGraphicFramePr>
          <p:cNvPr id="4" name="表格 3">
            <a:extLst>
              <a:ext uri="{FF2B5EF4-FFF2-40B4-BE49-F238E27FC236}">
                <a16:creationId xmlns:a16="http://schemas.microsoft.com/office/drawing/2014/main" id="{B038F809-032F-0ABF-36BE-14D5832AB2F8}"/>
              </a:ext>
            </a:extLst>
          </p:cNvPr>
          <p:cNvGraphicFramePr>
            <a:graphicFrameLocks noGrp="1"/>
          </p:cNvGraphicFramePr>
          <p:nvPr>
            <p:custDataLst>
              <p:tags r:id="rId2"/>
            </p:custDataLst>
            <p:extLst>
              <p:ext uri="{D42A27DB-BD31-4B8C-83A1-F6EECF244321}">
                <p14:modId xmlns:p14="http://schemas.microsoft.com/office/powerpoint/2010/main" val="46617083"/>
              </p:ext>
            </p:extLst>
          </p:nvPr>
        </p:nvGraphicFramePr>
        <p:xfrm>
          <a:off x="381000" y="1509916"/>
          <a:ext cx="8439471" cy="4167840"/>
        </p:xfrm>
        <a:graphic>
          <a:graphicData uri="http://schemas.openxmlformats.org/drawingml/2006/table">
            <a:tbl>
              <a:tblPr firstRow="1" bandRow="1">
                <a:tableStyleId>{0660B408-B3CF-4A94-85FC-2B1E0A45F4A2}</a:tableStyleId>
              </a:tblPr>
              <a:tblGrid>
                <a:gridCol w="4628034">
                  <a:extLst>
                    <a:ext uri="{9D8B030D-6E8A-4147-A177-3AD203B41FA5}">
                      <a16:colId xmlns:a16="http://schemas.microsoft.com/office/drawing/2014/main" val="20000"/>
                    </a:ext>
                  </a:extLst>
                </a:gridCol>
                <a:gridCol w="2633356">
                  <a:extLst>
                    <a:ext uri="{9D8B030D-6E8A-4147-A177-3AD203B41FA5}">
                      <a16:colId xmlns:a16="http://schemas.microsoft.com/office/drawing/2014/main" val="20001"/>
                    </a:ext>
                  </a:extLst>
                </a:gridCol>
                <a:gridCol w="1178081">
                  <a:extLst>
                    <a:ext uri="{9D8B030D-6E8A-4147-A177-3AD203B41FA5}">
                      <a16:colId xmlns:a16="http://schemas.microsoft.com/office/drawing/2014/main" val="20002"/>
                    </a:ext>
                  </a:extLst>
                </a:gridCol>
              </a:tblGrid>
              <a:tr h="324000">
                <a:tc>
                  <a:txBody>
                    <a:bodyPr/>
                    <a:lstStyle/>
                    <a:p>
                      <a:pPr algn="ctr"/>
                      <a:r>
                        <a:rPr lang="en-US" altLang="zh-CN" sz="1100" dirty="0">
                          <a:latin typeface="Arial" pitchFamily="34" charset="0"/>
                          <a:cs typeface="Arial" pitchFamily="34" charset="0"/>
                        </a:rPr>
                        <a:t>Law/Measures</a:t>
                      </a:r>
                      <a:endParaRPr lang="zh-CN" altLang="en-US" sz="1100" b="1" dirty="0">
                        <a:solidFill>
                          <a:schemeClr val="bg1"/>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ltLang="zh-CN" sz="1100" dirty="0">
                          <a:latin typeface="Arial" pitchFamily="34" charset="0"/>
                          <a:cs typeface="Arial" pitchFamily="34" charset="0"/>
                        </a:rPr>
                        <a:t>Enacted/Implemented by</a:t>
                      </a:r>
                      <a:endParaRPr lang="zh-CN" altLang="en-US" sz="1100" b="1" dirty="0">
                        <a:solidFill>
                          <a:schemeClr val="bg1"/>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ltLang="zh-CN" sz="1100" dirty="0">
                          <a:latin typeface="Arial" pitchFamily="34" charset="0"/>
                          <a:cs typeface="Arial" pitchFamily="34" charset="0"/>
                        </a:rPr>
                        <a:t>Effective Date</a:t>
                      </a:r>
                      <a:endParaRPr lang="zh-CN" altLang="en-US" sz="1100" b="1" dirty="0">
                        <a:solidFill>
                          <a:schemeClr val="bg1"/>
                        </a:solidFill>
                        <a:latin typeface="Arial" pitchFamily="34" charset="0"/>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468000">
                <a:tc>
                  <a:txBody>
                    <a:bodyPr/>
                    <a:lstStyle/>
                    <a:p>
                      <a:pPr marL="0" algn="ctr" defTabSz="914400" rtl="0" eaLnBrk="1" fontAlgn="ctr" latinLnBrk="0" hangingPunct="1"/>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Guiding Opinions on Promoting High Quality Development of Light Industry</a:t>
                      </a:r>
                    </a:p>
                    <a:p>
                      <a:pPr marL="0" algn="ctr" defTabSz="914400" rtl="0" eaLnBrk="1" fontAlgn="ctr" latinLnBrk="0" hangingPunct="1"/>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a:t>
                      </a:r>
                      <a:r>
                        <a:rPr lang="zh-CN" altLang="en-US"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关于推动轻工业高质量发展的指导意见</a:t>
                      </a:r>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Ministry of Industry and Information Technology </a:t>
                      </a:r>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and other four departments</a:t>
                      </a:r>
                      <a:endParaRPr lang="zh-CN" altLang="en-US"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400" rtl="0" eaLnBrk="1" latinLnBrk="0" hangingPunct="1"/>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2022. Jun.</a:t>
                      </a:r>
                      <a:endParaRPr lang="zh-CN" altLang="en-US"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3"/>
                  </a:ext>
                </a:extLst>
              </a:tr>
              <a:tr h="432000">
                <a:tc gridSpan="3">
                  <a:txBody>
                    <a:bodyPr/>
                    <a:lstStyle/>
                    <a:p>
                      <a:pPr algn="just" fontAlgn="ctr"/>
                      <a:r>
                        <a:rPr lang="en-US" altLang="zh-CN"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rPr>
                        <a:t>Upgrade innovative product manufacturing processes, including new antibacterial plastics, high-end plastics for 5G communication, specialty engineering plastics, blood purification plastics, and high-end optical coating material.</a:t>
                      </a:r>
                      <a:endParaRPr lang="zh-CN" altLang="en-US" sz="1000" b="0" i="0" u="none" strike="noStrike" dirty="0">
                        <a:solidFill>
                          <a:srgbClr val="17426B"/>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tcPr>
                </a:tc>
                <a:extLst>
                  <a:ext uri="{0D108BD9-81ED-4DB2-BD59-A6C34878D82A}">
                    <a16:rowId xmlns:a16="http://schemas.microsoft.com/office/drawing/2014/main" val="10004"/>
                  </a:ext>
                </a:extLst>
              </a:tr>
              <a:tr h="684000">
                <a:tc>
                  <a:txBody>
                    <a:bodyPr/>
                    <a:lstStyle/>
                    <a:p>
                      <a:pPr marL="0" indent="0" algn="ctr" defTabSz="914400" rtl="0" eaLnBrk="1" fontAlgn="ctr" latinLnBrk="0" hangingPunct="1"/>
                      <a:r>
                        <a:rPr lang="en-US" alt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Guiding Opinions on Promoting High Quality Development of the Petrochemical and Chemical Industry during the 14th Five Year Plan</a:t>
                      </a:r>
                    </a:p>
                    <a:p>
                      <a:pPr marL="0" indent="0" algn="ctr" defTabSz="914400" rtl="0" eaLnBrk="1" fontAlgn="ctr" latinLnBrk="0" hangingPunct="1"/>
                      <a:r>
                        <a:rPr lang="en-US" alt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a:t>
                      </a:r>
                      <a:r>
                        <a:rPr lang="zh-CN" altLang="en-US"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关于“十四五”推动石化化工行业高质量发展的指导意见</a:t>
                      </a:r>
                      <a:r>
                        <a:rPr lang="en-US" alt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a:t>
                      </a:r>
                      <a:endParaRPr lang="zh-CN" altLang="en-US"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algn="ctr" defTabSz="914400" rtl="0" eaLnBrk="1" fontAlgn="ctr" latinLnBrk="0" hangingPunct="1"/>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rPr>
                        <a:t>Ministry of Industry and Information Technology </a:t>
                      </a:r>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and other five departments</a:t>
                      </a:r>
                      <a:endParaRPr lang="zh-CN" altLang="en-US"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sym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2022. Mar.</a:t>
                      </a:r>
                      <a:endParaRPr lang="zh-CN" altLang="en-US"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2957705792"/>
                  </a:ext>
                </a:extLst>
              </a:tr>
              <a:tr h="432000">
                <a:tc gridSpan="3">
                  <a:txBody>
                    <a:bodyPr/>
                    <a:lstStyle/>
                    <a:p>
                      <a:pPr marL="0" indent="0" algn="just" defTabSz="914400" rtl="0" eaLnBrk="1" fontAlgn="ctr" latinLnBrk="0" hangingPunct="1"/>
                      <a:r>
                        <a:rPr lang="en-US" altLang="zh-CN" sz="1000" b="0" kern="1200" baseline="0" dirty="0">
                          <a:solidFill>
                            <a:srgbClr val="06325C"/>
                          </a:solidFill>
                          <a:latin typeface="Arial" panose="020B0604020202020204" pitchFamily="34" charset="0"/>
                          <a:ea typeface="楷体" panose="02010609060101010101" pitchFamily="49" charset="-122"/>
                          <a:cs typeface="Arial" panose="020B0604020202020204" pitchFamily="34" charset="0"/>
                        </a:rPr>
                        <a:t>Increase the proportion of green products in industries such as fertilizers, tires, coatings, dyes, and adhesives. Encourage enterprises to improve quality and cultivate brand creation.</a:t>
                      </a:r>
                      <a:endParaRPr lang="zh-CN" altLang="en-US" sz="1000" b="0" kern="1200" baseline="0" dirty="0">
                        <a:solidFill>
                          <a:srgbClr val="06325C"/>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marL="0" indent="0" algn="l" defTabSz="914400" rtl="0" eaLnBrk="1" fontAlgn="ctr" latinLnBrk="0" hangingPunct="1"/>
                      <a:endParaRPr lang="en-US" sz="1000" kern="1200" baseline="0" dirty="0">
                        <a:solidFill>
                          <a:srgbClr val="214D79"/>
                        </a:solidFill>
                        <a:latin typeface="Arial" pitchFamily="34" charset="0"/>
                        <a:ea typeface="+mn-ea"/>
                        <a:cs typeface="Arial" pitchFamily="34" charset="0"/>
                      </a:endParaRPr>
                    </a:p>
                  </a:txBody>
                  <a:tcPr anchor="ctr">
                    <a:lnL w="12700" cap="flat" cmpd="sng" algn="ctr">
                      <a:solidFill>
                        <a:schemeClr val="bg1"/>
                      </a:solidFill>
                      <a:prstDash val="solid"/>
                      <a:round/>
                      <a:headEnd type="none" w="med" len="med"/>
                      <a:tailEnd type="none" w="med" len="med"/>
                    </a:lnL>
                  </a:tcPr>
                </a:tc>
                <a:tc hMerge="1">
                  <a:txBody>
                    <a:bodyPr/>
                    <a:lstStyle/>
                    <a:p>
                      <a:pPr marL="0" indent="0" algn="l" defTabSz="914400" rtl="0" eaLnBrk="1" fontAlgn="ctr" latinLnBrk="0" hangingPunct="1"/>
                      <a:endParaRPr lang="en-US" sz="1000" kern="1200" baseline="0" dirty="0">
                        <a:solidFill>
                          <a:srgbClr val="214D79"/>
                        </a:solidFill>
                        <a:latin typeface="Arial" pitchFamily="34" charset="0"/>
                        <a:ea typeface="+mn-ea"/>
                        <a:cs typeface="Arial" pitchFamily="34" charset="0"/>
                      </a:endParaRPr>
                    </a:p>
                  </a:txBody>
                  <a:tcPr anchor="ctr"/>
                </a:tc>
                <a:extLst>
                  <a:ext uri="{0D108BD9-81ED-4DB2-BD59-A6C34878D82A}">
                    <a16:rowId xmlns:a16="http://schemas.microsoft.com/office/drawing/2014/main" val="1584543763"/>
                  </a:ext>
                </a:extLst>
              </a:tr>
              <a:tr h="684000">
                <a:tc>
                  <a:txBody>
                    <a:bodyPr/>
                    <a:lstStyle/>
                    <a:p>
                      <a:pPr marL="0" indent="0" algn="ctr" defTabSz="914400" rtl="0" eaLnBrk="1" fontAlgn="ctr" latinLnBrk="0" hangingPunct="1"/>
                      <a:r>
                        <a:rPr lang="en-US" alt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Guiding Opinions on Adjusting the Structure of the Petrochemical Industry to Promote Transformation and Increase Benefits</a:t>
                      </a:r>
                    </a:p>
                    <a:p>
                      <a:pPr marL="0" indent="0" algn="ctr" defTabSz="914400" rtl="0" eaLnBrk="1" fontAlgn="ctr" latinLnBrk="0" hangingPunct="1"/>
                      <a:r>
                        <a:rPr lang="en-US" alt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a:t>
                      </a:r>
                      <a:r>
                        <a:rPr lang="zh-CN" altLang="en-US"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关于石化产业调结构促转型增效益的指导意见</a:t>
                      </a:r>
                      <a:r>
                        <a:rPr lang="en-US" alt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a:t>
                      </a:r>
                      <a:endParaRPr lang="zh-CN" altLang="en-US"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lgn="ctr" defTabSz="914400" rtl="0" eaLnBrk="1" fontAlgn="ctr" latinLnBrk="0" hangingPunct="1"/>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The State Council</a:t>
                      </a:r>
                      <a:endParaRPr lang="zh-CN" altLang="en-US"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marL="0" indent="0" algn="ctr" defTabSz="914400" rtl="0" eaLnBrk="1" fontAlgn="ctr" latinLnBrk="0" hangingPunct="1"/>
                      <a:r>
                        <a:rPr lang="en-US" altLang="zh-CN"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2016. Aug.</a:t>
                      </a:r>
                      <a:endParaRPr lang="en-US" sz="100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271298739"/>
                  </a:ext>
                </a:extLst>
              </a:tr>
              <a:tr h="432000">
                <a:tc gridSpan="3">
                  <a:txBody>
                    <a:bodyPr/>
                    <a:lstStyle/>
                    <a:p>
                      <a:pPr marL="0" indent="0" algn="just" defTabSz="914400" rtl="0" eaLnBrk="1" fontAlgn="ctr" latinLnBrk="0" hangingPunct="1"/>
                      <a:r>
                        <a:rPr lang="en-US" altLang="zh-CN" sz="1000" b="0" kern="1200" dirty="0">
                          <a:solidFill>
                            <a:srgbClr val="06325C"/>
                          </a:solidFill>
                          <a:latin typeface="Arial" pitchFamily="34" charset="0"/>
                          <a:ea typeface="+mn-ea"/>
                          <a:cs typeface="Arial" pitchFamily="34" charset="0"/>
                        </a:rPr>
                        <a:t>Focus on developing high-performance resins, specialty synthetic rubbers, high-performance fibers, functional coating composite materials, electronic chemicals, and other chemical materials to enhance the capability of basic product support.</a:t>
                      </a:r>
                      <a:endParaRPr lang="zh-CN" altLang="en-US" sz="1000" b="0" kern="1200" dirty="0">
                        <a:solidFill>
                          <a:srgbClr val="06325C"/>
                        </a:solidFill>
                        <a:latin typeface="Arial" pitchFamily="34" charset="0"/>
                        <a:ea typeface="+mn-ea"/>
                        <a:cs typeface="Arial"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pPr marL="0" indent="0" algn="l" defTabSz="914400" rtl="0" eaLnBrk="1" fontAlgn="ctr" latinLnBrk="0" hangingPunct="1"/>
                      <a:endParaRPr lang="en-US" sz="1000" kern="1200" baseline="0" dirty="0">
                        <a:solidFill>
                          <a:srgbClr val="214D79"/>
                        </a:solidFill>
                        <a:latin typeface="Arial" pitchFamily="34" charset="0"/>
                        <a:ea typeface="+mn-ea"/>
                        <a:cs typeface="Arial" pitchFamily="34" charset="0"/>
                      </a:endParaRPr>
                    </a:p>
                  </a:txBody>
                  <a:tcPr anchor="ctr">
                    <a:lnL w="12700" cap="flat" cmpd="sng" algn="ctr">
                      <a:solidFill>
                        <a:schemeClr val="bg1"/>
                      </a:solidFill>
                      <a:prstDash val="solid"/>
                      <a:round/>
                      <a:headEnd type="none" w="med" len="med"/>
                      <a:tailEnd type="none" w="med" len="med"/>
                    </a:lnL>
                  </a:tcPr>
                </a:tc>
                <a:tc hMerge="1">
                  <a:txBody>
                    <a:bodyPr/>
                    <a:lstStyle/>
                    <a:p>
                      <a:pPr marL="0" indent="0" algn="l" defTabSz="914400" rtl="0" eaLnBrk="1" fontAlgn="ctr" latinLnBrk="0" hangingPunct="1"/>
                      <a:endParaRPr lang="en-US" sz="1000" kern="1200" baseline="0" dirty="0">
                        <a:solidFill>
                          <a:srgbClr val="214D79"/>
                        </a:solidFill>
                        <a:latin typeface="Arial" pitchFamily="34" charset="0"/>
                        <a:ea typeface="+mn-ea"/>
                        <a:cs typeface="Arial" pitchFamily="34" charset="0"/>
                      </a:endParaRPr>
                    </a:p>
                  </a:txBody>
                  <a:tcPr anchor="ctr"/>
                </a:tc>
                <a:extLst>
                  <a:ext uri="{0D108BD9-81ED-4DB2-BD59-A6C34878D82A}">
                    <a16:rowId xmlns:a16="http://schemas.microsoft.com/office/drawing/2014/main" val="3039630341"/>
                  </a:ext>
                </a:extLst>
              </a:tr>
              <a:tr h="468000">
                <a:tc>
                  <a:txBody>
                    <a:bodyPr/>
                    <a:lstStyle/>
                    <a:p>
                      <a:pPr algn="ctr"/>
                      <a:r>
                        <a:rPr lang="en-US"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Made in China 2025</a:t>
                      </a:r>
                    </a:p>
                    <a:p>
                      <a:pPr algn="ctr"/>
                      <a:r>
                        <a:rPr 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《中国制造</a:t>
                      </a:r>
                      <a:r>
                        <a:rPr lang="en-US"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 2025</a:t>
                      </a:r>
                      <a:r>
                        <a:rPr lang="zh-CN" sz="1000" b="0" kern="100" dirty="0">
                          <a:solidFill>
                            <a:srgbClr val="06325C"/>
                          </a:solidFill>
                          <a:effectLst/>
                          <a:latin typeface="Arial" panose="020B0604020202020204" pitchFamily="34" charset="0"/>
                          <a:ea typeface="楷体" panose="02010609060101010101" pitchFamily="49" charset="-122"/>
                          <a:cs typeface="Arial" panose="020B0604020202020204" pitchFamily="34" charset="0"/>
                        </a:rPr>
                        <a:t>》</a:t>
                      </a:r>
                    </a:p>
                  </a:txBody>
                  <a:tcPr marL="68580" marR="68580" marT="0" marB="0"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ltLang="zh-CN" sz="1000" i="0" dirty="0">
                          <a:solidFill>
                            <a:srgbClr val="06325C"/>
                          </a:solidFill>
                          <a:latin typeface="Arial" panose="020B0604020202020204" pitchFamily="34" charset="0"/>
                          <a:ea typeface="楷体" panose="02010609060101010101" pitchFamily="49" charset="-122"/>
                          <a:cs typeface="Arial" panose="020B0604020202020204" pitchFamily="34" charset="0"/>
                        </a:rPr>
                        <a:t>The State Council</a:t>
                      </a:r>
                      <a:endParaRPr lang="zh-CN" altLang="en-US" sz="1000" i="0" dirty="0">
                        <a:solidFill>
                          <a:srgbClr val="06325C"/>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a:txBody>
                    <a:bodyPr/>
                    <a:lstStyle/>
                    <a:p>
                      <a:pPr algn="ctr"/>
                      <a:r>
                        <a:rPr lang="en-US" altLang="zh-CN" sz="1000" baseline="0" dirty="0">
                          <a:solidFill>
                            <a:srgbClr val="06325C"/>
                          </a:solidFill>
                          <a:latin typeface="Arial" panose="020B0604020202020204" pitchFamily="34" charset="0"/>
                          <a:ea typeface="楷体" panose="02010609060101010101" pitchFamily="49" charset="-122"/>
                          <a:cs typeface="Arial" panose="020B0604020202020204" pitchFamily="34" charset="0"/>
                        </a:rPr>
                        <a:t>2015. May.</a:t>
                      </a:r>
                      <a:endParaRPr lang="zh-CN" altLang="en-US" sz="1000" i="1" dirty="0">
                        <a:solidFill>
                          <a:srgbClr val="06325C"/>
                        </a:solidFill>
                        <a:latin typeface="Arial" panose="020B0604020202020204" pitchFamily="34" charset="0"/>
                        <a:ea typeface="楷体" panose="02010609060101010101" pitchFamily="49" charset="-122"/>
                        <a:cs typeface="Arial" panose="020B0604020202020204" pitchFamily="34" charset="0"/>
                      </a:endParaRP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4179542846"/>
                  </a:ext>
                </a:extLst>
              </a:tr>
              <a:tr h="216000">
                <a:tc gridSpan="3">
                  <a:txBody>
                    <a:bodyPr/>
                    <a:lstStyle/>
                    <a:p>
                      <a:pPr algn="just"/>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Clearly </a:t>
                      </a:r>
                      <a:r>
                        <a:rPr lang="en-US" altLang="zh-CN" sz="1000" b="0" dirty="0">
                          <a:solidFill>
                            <a:srgbClr val="06325C"/>
                          </a:solidFill>
                          <a:latin typeface="Arial" panose="020B0604020202020204" pitchFamily="34" charset="0"/>
                          <a:ea typeface="楷体" panose="02010609060101010101" pitchFamily="49" charset="-122"/>
                          <a:cs typeface="Arial" panose="020B0604020202020204" pitchFamily="34" charset="0"/>
                        </a:rPr>
                        <a:t>define the new materials </a:t>
                      </a:r>
                      <a:r>
                        <a:rPr lang="en-US" altLang="zh-CN" sz="1000" dirty="0">
                          <a:solidFill>
                            <a:srgbClr val="06325C"/>
                          </a:solidFill>
                          <a:latin typeface="Arial" panose="020B0604020202020204" pitchFamily="34" charset="0"/>
                          <a:ea typeface="楷体" panose="02010609060101010101" pitchFamily="49" charset="-122"/>
                          <a:cs typeface="Arial" panose="020B0604020202020204" pitchFamily="34" charset="0"/>
                        </a:rPr>
                        <a:t>and new generation information technology industries as two of the top ten priority development directions.</a:t>
                      </a:r>
                    </a:p>
                  </a:txBody>
                  <a:tcPr anchor="ctr">
                    <a:lnL w="19050" cap="flat" cmpd="sng" algn="ctr">
                      <a:solidFill>
                        <a:schemeClr val="bg1"/>
                      </a:solidFill>
                      <a:prstDash val="solid"/>
                      <a:round/>
                      <a:headEnd type="none" w="med" len="med"/>
                      <a:tailEnd type="none" w="med" len="med"/>
                    </a:lnL>
                    <a:lnR w="19050" cap="flat" cmpd="sng" algn="ctr">
                      <a:solidFill>
                        <a:schemeClr val="bg1"/>
                      </a:solidFill>
                      <a:prstDash val="solid"/>
                      <a:round/>
                      <a:headEnd type="none" w="med" len="med"/>
                      <a:tailEnd type="none" w="med" len="med"/>
                    </a:lnR>
                    <a:lnT w="1905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tcPr>
                </a:tc>
                <a:tc hMerge="1">
                  <a:txBody>
                    <a:bodyPr/>
                    <a:lstStyle/>
                    <a:p>
                      <a:endParaRPr lang="zh-CN" altLang="en-US"/>
                    </a:p>
                  </a:txBody>
                  <a:tcPr/>
                </a:tc>
                <a:tc hMerge="1">
                  <a:txBody>
                    <a:bodyPr/>
                    <a:lstStyle/>
                    <a:p>
                      <a:endParaRPr lang="zh-CN" altLang="en-US"/>
                    </a:p>
                  </a:txBody>
                  <a:tcPr>
                    <a:lnL w="12700" cap="flat" cmpd="sng" algn="ctr">
                      <a:solidFill>
                        <a:schemeClr val="bg1"/>
                      </a:solidFill>
                      <a:prstDash val="solid"/>
                      <a:round/>
                      <a:headEnd type="none" w="med" len="med"/>
                      <a:tailEnd type="none" w="med" len="med"/>
                    </a:lnL>
                  </a:tcPr>
                </a:tc>
                <a:extLst>
                  <a:ext uri="{0D108BD9-81ED-4DB2-BD59-A6C34878D82A}">
                    <a16:rowId xmlns:a16="http://schemas.microsoft.com/office/drawing/2014/main" val="4281990592"/>
                  </a:ext>
                </a:extLst>
              </a:tr>
            </a:tbl>
          </a:graphicData>
        </a:graphic>
      </p:graphicFrame>
      <p:sp>
        <p:nvSpPr>
          <p:cNvPr id="7" name="TextBox 43">
            <a:extLst>
              <a:ext uri="{FF2B5EF4-FFF2-40B4-BE49-F238E27FC236}">
                <a16:creationId xmlns:a16="http://schemas.microsoft.com/office/drawing/2014/main" id="{743E2525-0B2F-DF46-098D-FE8222EAD1CB}"/>
              </a:ext>
            </a:extLst>
          </p:cNvPr>
          <p:cNvSpPr txBox="1"/>
          <p:nvPr>
            <p:custDataLst>
              <p:tags r:id="rId3"/>
            </p:custDataLst>
          </p:nvPr>
        </p:nvSpPr>
        <p:spPr>
          <a:xfrm>
            <a:off x="2856082" y="6206944"/>
            <a:ext cx="5976663"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State Ministries,</a:t>
            </a:r>
            <a:r>
              <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 </a:t>
            </a: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6" name="Rectangle 2">
            <a:extLst>
              <a:ext uri="{FF2B5EF4-FFF2-40B4-BE49-F238E27FC236}">
                <a16:creationId xmlns:a16="http://schemas.microsoft.com/office/drawing/2014/main" id="{1552055F-3FE5-460B-5F8E-AF78A1A51EBD}"/>
              </a:ext>
            </a:extLst>
          </p:cNvPr>
          <p:cNvSpPr txBox="1">
            <a:spLocks noChangeArrowheads="1"/>
          </p:cNvSpPr>
          <p:nvPr>
            <p:custDataLst>
              <p:tags r:id="rId4"/>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China</a:t>
            </a:r>
            <a:r>
              <a:rPr lang="en-US" altLang="zh-CN" sz="2000" dirty="0">
                <a:ea typeface="宋体" panose="02010600030101010101" pitchFamily="2" charset="-122"/>
              </a:rPr>
              <a:t>'</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s </a:t>
            </a:r>
            <a:r>
              <a:rPr lang="en-US" altLang="zh-CN" sz="2000" dirty="0">
                <a:ea typeface="宋体" panose="02010600030101010101" pitchFamily="2" charset="-122"/>
              </a:rPr>
              <a:t>Functional Coating Composite Materials Industry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楷体" panose="02010609060101010101" pitchFamily="49" charset="-122"/>
              </a:rPr>
              <a:t>Policies and Regulations (2/2)</a:t>
            </a:r>
          </a:p>
        </p:txBody>
      </p:sp>
    </p:spTree>
    <p:extLst>
      <p:ext uri="{BB962C8B-B14F-4D97-AF65-F5344CB8AC3E}">
        <p14:creationId xmlns:p14="http://schemas.microsoft.com/office/powerpoint/2010/main" val="413696763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D67528-EB45-1EB6-D1DA-6CD7FBF9FF77}"/>
            </a:ext>
          </a:extLst>
        </p:cNvPr>
        <p:cNvGrpSpPr/>
        <p:nvPr/>
      </p:nvGrpSpPr>
      <p:grpSpPr>
        <a:xfrm>
          <a:off x="0" y="0"/>
          <a:ext cx="0" cy="0"/>
          <a:chOff x="0" y="0"/>
          <a:chExt cx="0" cy="0"/>
        </a:xfrm>
      </p:grpSpPr>
      <p:graphicFrame>
        <p:nvGraphicFramePr>
          <p:cNvPr id="17" name="对象 16" hidden="1">
            <a:extLst>
              <a:ext uri="{FF2B5EF4-FFF2-40B4-BE49-F238E27FC236}">
                <a16:creationId xmlns:a16="http://schemas.microsoft.com/office/drawing/2014/main" id="{DA731403-C19B-354C-0393-03672635D928}"/>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8" imgW="404" imgH="405" progId="TCLayout.ActiveDocument.1">
                  <p:embed/>
                </p:oleObj>
              </mc:Choice>
              <mc:Fallback>
                <p:oleObj name="think-cell 幻灯片" r:id="rId8" imgW="404" imgH="405" progId="TCLayout.ActiveDocument.1">
                  <p:embed/>
                  <p:pic>
                    <p:nvPicPr>
                      <p:cNvPr id="17" name="对象 16" hidden="1">
                        <a:extLst>
                          <a:ext uri="{FF2B5EF4-FFF2-40B4-BE49-F238E27FC236}">
                            <a16:creationId xmlns:a16="http://schemas.microsoft.com/office/drawing/2014/main" id="{DA731403-C19B-354C-0393-03672635D928}"/>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3" name="灯片编号占位符 2">
            <a:extLst>
              <a:ext uri="{FF2B5EF4-FFF2-40B4-BE49-F238E27FC236}">
                <a16:creationId xmlns:a16="http://schemas.microsoft.com/office/drawing/2014/main" id="{BAB76F31-17EF-C4D5-B5E3-8087B5844AEE}"/>
              </a:ext>
            </a:extLst>
          </p:cNvPr>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37</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18" name="Rectangle 2">
            <a:extLst>
              <a:ext uri="{FF2B5EF4-FFF2-40B4-BE49-F238E27FC236}">
                <a16:creationId xmlns:a16="http://schemas.microsoft.com/office/drawing/2014/main" id="{FB5D4A21-AAEE-0207-E6F1-F4AA8810FBA0}"/>
              </a:ext>
            </a:extLst>
          </p:cNvPr>
          <p:cNvSpPr txBox="1">
            <a:spLocks noChangeArrowheads="1"/>
          </p:cNvSpPr>
          <p:nvPr>
            <p:custDataLst>
              <p:tags r:id="rId2"/>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China’s Functional Coating </a:t>
            </a:r>
            <a:r>
              <a:rPr lang="en-US" altLang="zh-CN" sz="2000" dirty="0">
                <a:ea typeface="宋体" panose="02010600030101010101" pitchFamily="2" charset="-122"/>
              </a:rPr>
              <a:t>C</a:t>
            </a:r>
            <a:r>
              <a:rPr kumimoji="0" lang="en-US" altLang="zh-CN" sz="2000" b="1" i="0" u="none" strike="noStrike" kern="1200" cap="none" spc="0" normalizeH="0" baseline="0" noProof="0" dirty="0" err="1">
                <a:ln>
                  <a:noFill/>
                </a:ln>
                <a:solidFill>
                  <a:srgbClr val="17426B"/>
                </a:solidFill>
                <a:effectLst/>
                <a:uLnTx/>
                <a:uFillTx/>
                <a:latin typeface="Arial" pitchFamily="34" charset="0"/>
                <a:ea typeface="宋体" panose="02010600030101010101" pitchFamily="2" charset="-122"/>
                <a:cs typeface="Arial" pitchFamily="34" charset="0"/>
              </a:rPr>
              <a:t>omposite</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lang="en-US" altLang="zh-CN" sz="1800" dirty="0">
                <a:solidFill>
                  <a:srgbClr val="FFFFFF">
                    <a:lumMod val="50000"/>
                  </a:srgbClr>
                </a:solidFill>
                <a:ea typeface="楷体" panose="02010609060101010101" pitchFamily="49" charset="-122"/>
              </a:rPr>
              <a:t>Challenges</a:t>
            </a:r>
            <a:endParaRPr lang="en-US" altLang="zh-CN" sz="1800" b="1" kern="1200" dirty="0">
              <a:solidFill>
                <a:srgbClr val="214D79"/>
              </a:solidFill>
              <a:latin typeface="Arial" pitchFamily="34" charset="0"/>
              <a:ea typeface="+mn-ea"/>
              <a:cs typeface="Arial" pitchFamily="34" charset="0"/>
              <a:sym typeface="+mn-lt"/>
            </a:endParaRPr>
          </a:p>
        </p:txBody>
      </p:sp>
      <p:sp>
        <p:nvSpPr>
          <p:cNvPr id="9" name="TextBox 40">
            <a:extLst>
              <a:ext uri="{FF2B5EF4-FFF2-40B4-BE49-F238E27FC236}">
                <a16:creationId xmlns:a16="http://schemas.microsoft.com/office/drawing/2014/main" id="{91553176-BC32-4F46-FDF8-D7232409EF87}"/>
              </a:ext>
            </a:extLst>
          </p:cNvPr>
          <p:cNvSpPr txBox="1"/>
          <p:nvPr>
            <p:custDataLst>
              <p:tags r:id="rId3"/>
            </p:custDataLst>
          </p:nvPr>
        </p:nvSpPr>
        <p:spPr>
          <a:xfrm>
            <a:off x="3013549" y="6203976"/>
            <a:ext cx="5825651"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Prospectus of SDK, Frost &amp; Sullivan </a:t>
            </a:r>
            <a:r>
              <a:rPr kumimoji="0" lang="en-US" altLang="zh-CN" sz="900" b="0" i="1" u="none" strike="noStrike" kern="1200" cap="none" spc="0" normalizeH="0" baseline="0" noProof="0" dirty="0">
                <a:ln>
                  <a:noFill/>
                </a:ln>
                <a:solidFill>
                  <a:srgbClr val="17426B"/>
                </a:solidFill>
                <a:effectLst/>
                <a:uLnTx/>
                <a:uFillTx/>
                <a:latin typeface="Arial" charset="0"/>
                <a:ea typeface="宋体" panose="02010600030101010101" pitchFamily="2" charset="-122"/>
                <a:cs typeface="Arial" charset="0"/>
              </a:rPr>
              <a:t>Analysis</a:t>
            </a:r>
            <a:endParaRPr kumimoji="0" lang="zh-CN" altLang="en-US" sz="9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graphicFrame>
        <p:nvGraphicFramePr>
          <p:cNvPr id="5" name="表格 4">
            <a:extLst>
              <a:ext uri="{FF2B5EF4-FFF2-40B4-BE49-F238E27FC236}">
                <a16:creationId xmlns:a16="http://schemas.microsoft.com/office/drawing/2014/main" id="{C51BA9A9-F367-06CF-0450-C3BB694BA8F0}"/>
              </a:ext>
            </a:extLst>
          </p:cNvPr>
          <p:cNvGraphicFramePr>
            <a:graphicFrameLocks noGrp="1"/>
          </p:cNvGraphicFramePr>
          <p:nvPr/>
        </p:nvGraphicFramePr>
        <p:xfrm>
          <a:off x="367352" y="4449517"/>
          <a:ext cx="1394719" cy="526497"/>
        </p:xfrm>
        <a:graphic>
          <a:graphicData uri="http://schemas.openxmlformats.org/drawingml/2006/table">
            <a:tbl>
              <a:tblPr firstRow="1" bandRow="1">
                <a:tableStyleId>{5C22544A-7EE6-4342-B048-85BDC9FD1C3A}</a:tableStyleId>
              </a:tblPr>
              <a:tblGrid>
                <a:gridCol w="1394719">
                  <a:extLst>
                    <a:ext uri="{9D8B030D-6E8A-4147-A177-3AD203B41FA5}">
                      <a16:colId xmlns:a16="http://schemas.microsoft.com/office/drawing/2014/main" val="20000"/>
                    </a:ext>
                  </a:extLst>
                </a:gridCol>
              </a:tblGrid>
              <a:tr h="526497">
                <a:tc>
                  <a:txBody>
                    <a:bodyPr/>
                    <a:lstStyle/>
                    <a:p>
                      <a:pPr marL="0" algn="ctr" defTabSz="914400" rtl="0" eaLnBrk="1" latinLnBrk="0" hangingPunct="1"/>
                      <a:r>
                        <a:rPr lang="en-US" altLang="zh-CN" sz="1200" b="1" kern="1200" dirty="0">
                          <a:solidFill>
                            <a:srgbClr val="214D79"/>
                          </a:solidFill>
                          <a:latin typeface="Arial" pitchFamily="34" charset="0"/>
                          <a:ea typeface="+mn-ea"/>
                          <a:cs typeface="Arial" pitchFamily="34" charset="0"/>
                          <a:sym typeface="+mn-lt"/>
                        </a:rPr>
                        <a:t>Labor Costs</a:t>
                      </a:r>
                    </a:p>
                  </a:txBody>
                  <a:tcPr anchor="ctr">
                    <a:lnL w="12700" cmpd="sng">
                      <a:noFill/>
                    </a:lnL>
                    <a:lnR w="12700" cap="flat" cmpd="sng" algn="ctr">
                      <a:solidFill>
                        <a:srgbClr val="214D79"/>
                      </a:solidFill>
                      <a:prstDash val="solid"/>
                      <a:round/>
                      <a:headEnd type="none" w="med" len="med"/>
                      <a:tailEnd type="none" w="med" len="med"/>
                    </a:lnR>
                    <a:lnT w="12700" cap="flat" cmpd="sng" algn="ctr">
                      <a:solidFill>
                        <a:srgbClr val="214D79"/>
                      </a:solidFill>
                      <a:prstDash val="solid"/>
                      <a:round/>
                      <a:headEnd type="none" w="med" len="med"/>
                      <a:tailEnd type="none" w="med" len="med"/>
                    </a:lnT>
                    <a:lnB w="12700" cap="flat" cmpd="sng" algn="ctr">
                      <a:solidFill>
                        <a:srgbClr val="214D7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8" name="矩形 7">
            <a:extLst>
              <a:ext uri="{FF2B5EF4-FFF2-40B4-BE49-F238E27FC236}">
                <a16:creationId xmlns:a16="http://schemas.microsoft.com/office/drawing/2014/main" id="{4F80180C-53E1-F6E5-A7F3-EF9D841D7287}"/>
              </a:ext>
            </a:extLst>
          </p:cNvPr>
          <p:cNvSpPr/>
          <p:nvPr>
            <p:custDataLst>
              <p:tags r:id="rId4"/>
            </p:custDataLst>
          </p:nvPr>
        </p:nvSpPr>
        <p:spPr>
          <a:xfrm>
            <a:off x="1902597" y="3969777"/>
            <a:ext cx="6894658" cy="1954381"/>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sym typeface="+mn-lt"/>
              </a:rPr>
              <a:t>When enterprises within the functional </a:t>
            </a:r>
            <a:r>
              <a:rPr lang="en-US" altLang="zh-CN" sz="1100" dirty="0">
                <a:solidFill>
                  <a:srgbClr val="06325C"/>
                </a:solidFill>
                <a:latin typeface="Arial" pitchFamily="34" charset="0"/>
                <a:ea typeface="宋体" panose="02010600030101010101" pitchFamily="2" charset="-122"/>
                <a:cs typeface="Arial" pitchFamily="34" charset="0"/>
                <a:sym typeface="+mn-lt"/>
              </a:rPr>
              <a:t>c</a:t>
            </a:r>
            <a:r>
              <a:rPr kumimoji="0" lang="en-US" altLang="zh-CN" sz="1100" b="0" i="0" u="none" strike="noStrike" kern="1200" cap="none" spc="0" normalizeH="0" baseline="0" noProof="0" dirty="0" err="1">
                <a:ln>
                  <a:noFill/>
                </a:ln>
                <a:solidFill>
                  <a:srgbClr val="06325C"/>
                </a:solidFill>
                <a:effectLst/>
                <a:uLnTx/>
                <a:uFillTx/>
                <a:latin typeface="Arial" pitchFamily="34" charset="0"/>
                <a:ea typeface="宋体" panose="02010600030101010101" pitchFamily="2" charset="-122"/>
                <a:cs typeface="Arial" pitchFamily="34" charset="0"/>
                <a:sym typeface="+mn-lt"/>
              </a:rPr>
              <a:t>oating</a:t>
            </a:r>
            <a:r>
              <a:rPr kumimoji="0" lang="en-US" altLang="zh-CN" sz="11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sym typeface="+mn-lt"/>
              </a:rPr>
              <a:t> composite </a:t>
            </a:r>
            <a:r>
              <a:rPr lang="en-US" altLang="zh-CN" sz="1100" dirty="0">
                <a:solidFill>
                  <a:srgbClr val="06325C"/>
                </a:solidFill>
                <a:latin typeface="Arial" pitchFamily="34" charset="0"/>
                <a:ea typeface="宋体" panose="02010600030101010101" pitchFamily="2" charset="-122"/>
                <a:cs typeface="Arial" pitchFamily="34" charset="0"/>
                <a:sym typeface="+mn-lt"/>
              </a:rPr>
              <a:t>m</a:t>
            </a:r>
            <a:r>
              <a:rPr kumimoji="0" lang="en-US" altLang="zh-CN" sz="1100" b="0" i="0" u="none" strike="noStrike" kern="1200" cap="none" spc="0" normalizeH="0" baseline="0" noProof="0" dirty="0" err="1">
                <a:ln>
                  <a:noFill/>
                </a:ln>
                <a:solidFill>
                  <a:srgbClr val="06325C"/>
                </a:solidFill>
                <a:effectLst/>
                <a:uLnTx/>
                <a:uFillTx/>
                <a:latin typeface="Arial" pitchFamily="34" charset="0"/>
                <a:ea typeface="宋体" panose="02010600030101010101" pitchFamily="2" charset="-122"/>
                <a:cs typeface="Arial" pitchFamily="34" charset="0"/>
                <a:sym typeface="+mn-lt"/>
              </a:rPr>
              <a:t>aterial</a:t>
            </a:r>
            <a:r>
              <a:rPr kumimoji="0" lang="en-US" altLang="zh-CN" sz="11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sym typeface="+mn-lt"/>
              </a:rPr>
              <a:t> Industry endeavor to develop a new material, they undergo multiple stages including product design, process design, prototype production, product testing, and certification, requiring substantial human resources investment. Similarly, as enterprises mature and enter expansion phases, the demand for personnel will further increase. Intensified market competition and business scale expansion may lead to shortages of human resources, particularly in middle and senior management roles, highly skilled technical positions, and specialized fields such as finance, law, and finance. Failure to effectively and promptly recruit the necessary talent may adversely affect the company's future development plans.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altLang="zh-CN" sz="11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sym typeface="+mn-lt"/>
              </a:rPr>
              <a:t>The factors mentioned above have led to significant labor costs for enterprises in their development. Companies need to strike a balance between development speed, quality, and the healthy control of labor costs, which is a common challenge across the entire industry.</a:t>
            </a:r>
          </a:p>
        </p:txBody>
      </p:sp>
      <p:cxnSp>
        <p:nvCxnSpPr>
          <p:cNvPr id="2" name="直接连接符 1">
            <a:extLst>
              <a:ext uri="{FF2B5EF4-FFF2-40B4-BE49-F238E27FC236}">
                <a16:creationId xmlns:a16="http://schemas.microsoft.com/office/drawing/2014/main" id="{2A97D29B-3B24-7901-8099-337EF9E289CE}"/>
              </a:ext>
            </a:extLst>
          </p:cNvPr>
          <p:cNvCxnSpPr>
            <a:cxnSpLocks/>
          </p:cNvCxnSpPr>
          <p:nvPr/>
        </p:nvCxnSpPr>
        <p:spPr>
          <a:xfrm>
            <a:off x="367352" y="1455760"/>
            <a:ext cx="8471848" cy="0"/>
          </a:xfrm>
          <a:prstGeom prst="line">
            <a:avLst/>
          </a:prstGeom>
          <a:ln w="28575">
            <a:solidFill>
              <a:srgbClr val="214D79"/>
            </a:solidFill>
          </a:ln>
        </p:spPr>
        <p:style>
          <a:lnRef idx="1">
            <a:schemeClr val="accent1"/>
          </a:lnRef>
          <a:fillRef idx="0">
            <a:schemeClr val="accent1"/>
          </a:fillRef>
          <a:effectRef idx="0">
            <a:schemeClr val="accent1"/>
          </a:effectRef>
          <a:fontRef idx="minor">
            <a:schemeClr val="tx1"/>
          </a:fontRef>
        </p:style>
      </p:cxnSp>
      <p:sp>
        <p:nvSpPr>
          <p:cNvPr id="4" name="TextBox 6">
            <a:extLst>
              <a:ext uri="{FF2B5EF4-FFF2-40B4-BE49-F238E27FC236}">
                <a16:creationId xmlns:a16="http://schemas.microsoft.com/office/drawing/2014/main" id="{609CF644-FDE5-E113-F79E-FC3EBFB00565}"/>
              </a:ext>
            </a:extLst>
          </p:cNvPr>
          <p:cNvSpPr txBox="1"/>
          <p:nvPr>
            <p:custDataLst>
              <p:tags r:id="rId5"/>
            </p:custDataLst>
          </p:nvPr>
        </p:nvSpPr>
        <p:spPr>
          <a:xfrm>
            <a:off x="3515769" y="1137039"/>
            <a:ext cx="2182504" cy="29238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300" b="1"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Challenges</a:t>
            </a:r>
            <a:endParaRPr kumimoji="0" lang="zh-CN" altLang="en-US" sz="1300" b="1"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graphicFrame>
        <p:nvGraphicFramePr>
          <p:cNvPr id="6" name="表格 5">
            <a:extLst>
              <a:ext uri="{FF2B5EF4-FFF2-40B4-BE49-F238E27FC236}">
                <a16:creationId xmlns:a16="http://schemas.microsoft.com/office/drawing/2014/main" id="{53A66643-6B8F-5578-C1D1-CB79278EE637}"/>
              </a:ext>
            </a:extLst>
          </p:cNvPr>
          <p:cNvGraphicFramePr>
            <a:graphicFrameLocks noGrp="1"/>
          </p:cNvGraphicFramePr>
          <p:nvPr/>
        </p:nvGraphicFramePr>
        <p:xfrm>
          <a:off x="381000" y="1974487"/>
          <a:ext cx="1394719" cy="526497"/>
        </p:xfrm>
        <a:graphic>
          <a:graphicData uri="http://schemas.openxmlformats.org/drawingml/2006/table">
            <a:tbl>
              <a:tblPr firstRow="1" bandRow="1">
                <a:tableStyleId>{5C22544A-7EE6-4342-B048-85BDC9FD1C3A}</a:tableStyleId>
              </a:tblPr>
              <a:tblGrid>
                <a:gridCol w="1394719">
                  <a:extLst>
                    <a:ext uri="{9D8B030D-6E8A-4147-A177-3AD203B41FA5}">
                      <a16:colId xmlns:a16="http://schemas.microsoft.com/office/drawing/2014/main" val="20000"/>
                    </a:ext>
                  </a:extLst>
                </a:gridCol>
              </a:tblGrid>
              <a:tr h="526497">
                <a:tc>
                  <a:txBody>
                    <a:bodyPr/>
                    <a:lstStyle/>
                    <a:p>
                      <a:pPr marL="0" algn="ctr" defTabSz="914400" rtl="0" eaLnBrk="1" latinLnBrk="0" hangingPunct="1"/>
                      <a:r>
                        <a:rPr lang="en-US" altLang="zh-CN" sz="1200" b="1" kern="1200" dirty="0">
                          <a:solidFill>
                            <a:srgbClr val="214D79"/>
                          </a:solidFill>
                          <a:latin typeface="Arial" pitchFamily="34" charset="0"/>
                          <a:ea typeface="+mn-ea"/>
                          <a:cs typeface="Arial" pitchFamily="34" charset="0"/>
                          <a:sym typeface="+mn-lt"/>
                        </a:rPr>
                        <a:t>Raw Material Costs</a:t>
                      </a:r>
                    </a:p>
                  </a:txBody>
                  <a:tcPr anchor="ctr">
                    <a:lnL w="12700" cmpd="sng">
                      <a:noFill/>
                    </a:lnL>
                    <a:lnR w="12700" cap="flat" cmpd="sng" algn="ctr">
                      <a:solidFill>
                        <a:srgbClr val="214D79"/>
                      </a:solidFill>
                      <a:prstDash val="solid"/>
                      <a:round/>
                      <a:headEnd type="none" w="med" len="med"/>
                      <a:tailEnd type="none" w="med" len="med"/>
                    </a:lnR>
                    <a:lnT w="12700" cap="flat" cmpd="sng" algn="ctr">
                      <a:solidFill>
                        <a:srgbClr val="214D79"/>
                      </a:solidFill>
                      <a:prstDash val="solid"/>
                      <a:round/>
                      <a:headEnd type="none" w="med" len="med"/>
                      <a:tailEnd type="none" w="med" len="med"/>
                    </a:lnT>
                    <a:lnB w="12700" cap="flat" cmpd="sng" algn="ctr">
                      <a:solidFill>
                        <a:srgbClr val="214D7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0"/>
                  </a:ext>
                </a:extLst>
              </a:tr>
            </a:tbl>
          </a:graphicData>
        </a:graphic>
      </p:graphicFrame>
      <p:sp>
        <p:nvSpPr>
          <p:cNvPr id="10" name="矩形 9">
            <a:extLst>
              <a:ext uri="{FF2B5EF4-FFF2-40B4-BE49-F238E27FC236}">
                <a16:creationId xmlns:a16="http://schemas.microsoft.com/office/drawing/2014/main" id="{7B07E168-23D3-3D21-8D65-A1678D8FFA33}"/>
              </a:ext>
            </a:extLst>
          </p:cNvPr>
          <p:cNvSpPr/>
          <p:nvPr/>
        </p:nvSpPr>
        <p:spPr>
          <a:xfrm>
            <a:off x="1902597" y="1566301"/>
            <a:ext cx="6894658" cy="1954381"/>
          </a:xfrm>
          <a:prstGeom prst="rect">
            <a:avLst/>
          </a:prstGeom>
        </p:spPr>
        <p:txBody>
          <a:bodyPr wrap="square">
            <a:spAutoFit/>
          </a:bodyPr>
          <a:lstStyle/>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solidFill>
                  <a:srgbClr val="06325C"/>
                </a:solidFill>
                <a:latin typeface="Arial" pitchFamily="34" charset="0"/>
                <a:ea typeface="宋体" panose="02010600030101010101" pitchFamily="2" charset="-122"/>
                <a:cs typeface="Arial" pitchFamily="34" charset="0"/>
                <a:sym typeface="+mn-lt"/>
              </a:rPr>
              <a:t>Raw material for </a:t>
            </a:r>
            <a:r>
              <a:rPr kumimoji="0" lang="en-US" altLang="zh-CN" sz="11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sym typeface="+mn-lt"/>
              </a:rPr>
              <a:t>producing functional coating composite </a:t>
            </a:r>
            <a:r>
              <a:rPr lang="en-US" altLang="zh-CN" sz="1100" dirty="0">
                <a:solidFill>
                  <a:srgbClr val="06325C"/>
                </a:solidFill>
                <a:latin typeface="Arial" pitchFamily="34" charset="0"/>
                <a:ea typeface="宋体" panose="02010600030101010101" pitchFamily="2" charset="-122"/>
                <a:cs typeface="Arial" pitchFamily="34" charset="0"/>
                <a:sym typeface="+mn-lt"/>
              </a:rPr>
              <a:t>m</a:t>
            </a:r>
            <a:r>
              <a:rPr kumimoji="0" lang="en-US" altLang="zh-CN" sz="1100" b="0" i="0" u="none" strike="noStrike" kern="1200" cap="none" spc="0" normalizeH="0" baseline="0" noProof="0" dirty="0" err="1">
                <a:ln>
                  <a:noFill/>
                </a:ln>
                <a:solidFill>
                  <a:srgbClr val="06325C"/>
                </a:solidFill>
                <a:effectLst/>
                <a:uLnTx/>
                <a:uFillTx/>
                <a:latin typeface="Arial" pitchFamily="34" charset="0"/>
                <a:ea typeface="宋体" panose="02010600030101010101" pitchFamily="2" charset="-122"/>
                <a:cs typeface="Arial" pitchFamily="34" charset="0"/>
                <a:sym typeface="+mn-lt"/>
              </a:rPr>
              <a:t>aterial</a:t>
            </a:r>
            <a:r>
              <a:rPr kumimoji="0" lang="en-US" altLang="zh-CN" sz="11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sym typeface="+mn-lt"/>
              </a:rPr>
              <a:t> </a:t>
            </a:r>
            <a:r>
              <a:rPr lang="en-US" altLang="zh-CN" sz="1100" dirty="0">
                <a:solidFill>
                  <a:srgbClr val="06325C"/>
                </a:solidFill>
                <a:latin typeface="Arial" pitchFamily="34" charset="0"/>
                <a:ea typeface="宋体" panose="02010600030101010101" pitchFamily="2" charset="-122"/>
                <a:cs typeface="Arial" pitchFamily="34" charset="0"/>
                <a:sym typeface="+mn-lt"/>
              </a:rPr>
              <a:t>is mainly composed of PET film, BOPP film, PI film, Butyl acrylate, acrylic adhesive, silicone etc. Due to sufficient supply in the upstream raw material market, there's no tech monopoly or trade risk in the functional coating composite industry. However, some key raw materials still rely heavily on imports, affecting supply chain security. Besides, </a:t>
            </a:r>
            <a:r>
              <a:rPr kumimoji="0" lang="en-US" altLang="zh-CN" sz="110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sym typeface="+mn-lt"/>
              </a:rPr>
              <a:t>the production cost of functional coating composite materials is significantly influenced by the prices and supply-demand dynamics of upstream raw materials.  </a:t>
            </a: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altLang="zh-CN" sz="1100" dirty="0">
                <a:solidFill>
                  <a:srgbClr val="06325C"/>
                </a:solidFill>
                <a:latin typeface="Arial" pitchFamily="34" charset="0"/>
                <a:ea typeface="宋体" panose="02010600030101010101" pitchFamily="2" charset="-122"/>
                <a:cs typeface="Arial" pitchFamily="34" charset="0"/>
                <a:sym typeface="+mn-lt"/>
              </a:rPr>
              <a:t>Although the profitability of the functional coating composite material industry is not particularly dependent on controlling raw material costs, given the instability of the global economic and political situation and the possibility of competitive country’s specific regulatory policies due to the industry's uniqueness, this will make it difficult to control raw material costs, ultimately posing a challenge to the industry's overall earnings and development speed.</a:t>
            </a:r>
          </a:p>
        </p:txBody>
      </p:sp>
    </p:spTree>
    <p:extLst>
      <p:ext uri="{BB962C8B-B14F-4D97-AF65-F5344CB8AC3E}">
        <p14:creationId xmlns:p14="http://schemas.microsoft.com/office/powerpoint/2010/main" val="196057974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1" name="对象 50" hidden="1"/>
          <p:cNvGraphicFramePr>
            <a:graphicFrameLocks noChangeAspect="1"/>
          </p:cNvGraphicFramePr>
          <p:nvPr>
            <p:custDataLst>
              <p:tags r:id="rId1"/>
            </p:custDataLst>
            <p:extLst>
              <p:ext uri="{D42A27DB-BD31-4B8C-83A1-F6EECF244321}">
                <p14:modId xmlns:p14="http://schemas.microsoft.com/office/powerpoint/2010/main" val="1887367149"/>
              </p:ext>
            </p:ext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16" imgW="270" imgH="270" progId="TCLayout.ActiveDocument.1">
                  <p:embed/>
                </p:oleObj>
              </mc:Choice>
              <mc:Fallback>
                <p:oleObj name="think-cell 幻灯片" r:id="rId16" imgW="270" imgH="270" progId="TCLayout.ActiveDocument.1">
                  <p:embed/>
                  <p:pic>
                    <p:nvPicPr>
                      <p:cNvPr id="51" name="对象 50" hidden="1"/>
                      <p:cNvPicPr/>
                      <p:nvPr/>
                    </p:nvPicPr>
                    <p:blipFill>
                      <a:blip r:embed="rId17"/>
                      <a:stretch>
                        <a:fillRect/>
                      </a:stretch>
                    </p:blipFill>
                    <p:spPr>
                      <a:xfrm>
                        <a:off x="0" y="0"/>
                        <a:ext cx="158750" cy="158750"/>
                      </a:xfrm>
                      <a:prstGeom prst="rect">
                        <a:avLst/>
                      </a:prstGeom>
                    </p:spPr>
                  </p:pic>
                </p:oleObj>
              </mc:Fallback>
            </mc:AlternateContent>
          </a:graphicData>
        </a:graphic>
      </p:graphicFrame>
      <p:sp>
        <p:nvSpPr>
          <p:cNvPr id="5" name="矩形 4"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宋体"/>
              <a:cs typeface="Arial"/>
              <a:sym typeface="Arial"/>
            </a:endParaRPr>
          </a:p>
        </p:txBody>
      </p:sp>
      <p:sp>
        <p:nvSpPr>
          <p:cNvPr id="50" name="矩形 49" hidden="1"/>
          <p:cNvSpPr/>
          <p:nvPr>
            <p:custDataLst>
              <p:tags r:id="rId3"/>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55" name="Text Placeholder 2">
            <a:extLst>
              <a:ext uri="{FF2B5EF4-FFF2-40B4-BE49-F238E27FC236}">
                <a16:creationId xmlns:a16="http://schemas.microsoft.com/office/drawing/2014/main" id="{E1E7380E-16B6-1B1A-3858-E2D4FA155C6E}"/>
              </a:ext>
            </a:extLst>
          </p:cNvPr>
          <p:cNvSpPr>
            <a:spLocks noGrp="1"/>
          </p:cNvSpPr>
          <p:nvPr>
            <p:custDataLst>
              <p:tags r:id="rId4"/>
            </p:custDataLst>
          </p:nvPr>
        </p:nvSpPr>
        <p:spPr bwMode="auto">
          <a:xfrm>
            <a:off x="381000" y="1529379"/>
            <a:ext cx="729743" cy="18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b"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zh-CN" sz="105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rPr>
              <a:t>RMB/ kWh</a:t>
            </a:r>
          </a:p>
        </p:txBody>
      </p:sp>
      <p:sp>
        <p:nvSpPr>
          <p:cNvPr id="423" name="TextBox 318">
            <a:extLst>
              <a:ext uri="{FF2B5EF4-FFF2-40B4-BE49-F238E27FC236}">
                <a16:creationId xmlns:a16="http://schemas.microsoft.com/office/drawing/2014/main" id="{9699516F-7D9A-0810-4CE9-C5790E7BD368}"/>
              </a:ext>
            </a:extLst>
          </p:cNvPr>
          <p:cNvSpPr txBox="1"/>
          <p:nvPr>
            <p:custDataLst>
              <p:tags r:id="rId5"/>
            </p:custDataLst>
          </p:nvPr>
        </p:nvSpPr>
        <p:spPr>
          <a:xfrm>
            <a:off x="373063" y="4525810"/>
            <a:ext cx="8382000" cy="1400383"/>
          </a:xfrm>
          <a:prstGeom prst="rect">
            <a:avLst/>
          </a:prstGeom>
          <a:noFill/>
        </p:spPr>
        <p:txBody>
          <a:bodyPr wrap="square" rtlCol="0">
            <a:spAutoFit/>
          </a:bodyPr>
          <a:lstStyle/>
          <a:p>
            <a:pPr marL="171450" indent="-171450" algn="just">
              <a:spcAft>
                <a:spcPts val="600"/>
              </a:spcAft>
              <a:buFont typeface="Arial" pitchFamily="34" charset="0"/>
              <a:buChar char="•"/>
              <a:defRPr/>
            </a:pPr>
            <a:r>
              <a:rPr lang="en-US" altLang="zh-CN" sz="1000" dirty="0">
                <a:solidFill>
                  <a:srgbClr val="06325C"/>
                </a:solidFill>
                <a:latin typeface="Arial" pitchFamily="34" charset="0"/>
                <a:cs typeface="Arial" pitchFamily="34" charset="0"/>
              </a:rPr>
              <a:t>In line with the growing macro economy, the average annual salary of employees in functional coating composite material industry in China has increased steadily from 2018 to 2023, with increased from 64,643 to 92,530. Labor cost is expected to keep the growing trend in the coming five years due to the developing macro economy, growing disposable income and inflation. Going forward, the average annual salary of employees in functional coating composite materials industry is expected to increase along with the growing nominal GDP in China.</a:t>
            </a:r>
            <a:endParaRPr kumimoji="0" lang="en-US" altLang="zh-CN" sz="10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endParaRPr>
          </a:p>
          <a:p>
            <a:pPr marL="171450" marR="0" lvl="0" indent="-171450" algn="just" defTabSz="914400" rtl="0" eaLnBrk="1" fontAlgn="auto" latinLnBrk="0" hangingPunct="1">
              <a:spcAft>
                <a:spcPts val="0"/>
              </a:spcAft>
              <a:buClrTx/>
              <a:buSzTx/>
              <a:buFont typeface="Arial" pitchFamily="34" charset="0"/>
              <a:buChar char="•"/>
              <a:tabLst/>
              <a:defRPr/>
            </a:pPr>
            <a:r>
              <a:rPr kumimoji="0" lang="en-US" altLang="zh-CN" sz="10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As China’s economy continues to grow, China’s government proposed several rules and policies to lower the industrial electricity price in order to promote the development of China’s enterprises. The industrial electricity price in China decreased from RMB 0.59 per kWh to RMB 0.57 per kWh from 2018 to 2021. In 2022, due to the increasing demand for electricity with the continuous development of the industrial field, the industrial electricity price increased to RMB 0.75 per kWh in 2022.</a:t>
            </a:r>
          </a:p>
        </p:txBody>
      </p:sp>
      <p:sp>
        <p:nvSpPr>
          <p:cNvPr id="8" name="TextBox 8">
            <a:extLst>
              <a:ext uri="{FF2B5EF4-FFF2-40B4-BE49-F238E27FC236}">
                <a16:creationId xmlns:a16="http://schemas.microsoft.com/office/drawing/2014/main" id="{3610458E-8F35-0EBD-ADEF-0BEE0CF6B7FA}"/>
              </a:ext>
            </a:extLst>
          </p:cNvPr>
          <p:cNvSpPr txBox="1"/>
          <p:nvPr>
            <p:custDataLst>
              <p:tags r:id="rId6"/>
            </p:custDataLst>
          </p:nvPr>
        </p:nvSpPr>
        <p:spPr>
          <a:xfrm>
            <a:off x="381001" y="1155933"/>
            <a:ext cx="4107109" cy="360000"/>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Electricity Prices for Large-scale </a:t>
            </a:r>
            <a:r>
              <a:rPr lang="en-US" altLang="zh-CN" sz="1100" b="1" dirty="0">
                <a:solidFill>
                  <a:srgbClr val="FFFFFF"/>
                </a:solidFill>
                <a:latin typeface="Arial" pitchFamily="34" charset="0"/>
                <a:ea typeface="宋体" panose="02010600030101010101" pitchFamily="2" charset="-122"/>
                <a:cs typeface="Arial" pitchFamily="34" charset="0"/>
              </a:rPr>
              <a:t>I</a:t>
            </a:r>
            <a:r>
              <a:rPr kumimoji="0" lang="en-US" altLang="zh-CN" sz="1100" b="1" i="0" u="none" strike="noStrike" kern="1200" cap="none" spc="0" normalizeH="0" baseline="0" noProof="0" dirty="0" err="1">
                <a:ln>
                  <a:noFill/>
                </a:ln>
                <a:solidFill>
                  <a:srgbClr val="FFFFFF"/>
                </a:solidFill>
                <a:effectLst/>
                <a:uLnTx/>
                <a:uFillTx/>
                <a:latin typeface="Arial" pitchFamily="34" charset="0"/>
                <a:ea typeface="宋体" panose="02010600030101010101" pitchFamily="2" charset="-122"/>
                <a:cs typeface="Arial" pitchFamily="34" charset="0"/>
              </a:rPr>
              <a:t>ndustries</a:t>
            </a:r>
            <a:r>
              <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2018 – 202</a:t>
            </a:r>
            <a:r>
              <a:rPr lang="en-US" altLang="zh-CN" sz="1100" b="1" dirty="0">
                <a:solidFill>
                  <a:srgbClr val="FFFFFF"/>
                </a:solidFill>
                <a:latin typeface="Arial" pitchFamily="34" charset="0"/>
                <a:ea typeface="宋体" panose="02010600030101010101" pitchFamily="2" charset="-122"/>
                <a:cs typeface="Arial" pitchFamily="34" charset="0"/>
              </a:rPr>
              <a:t>3</a:t>
            </a:r>
            <a:endPar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graphicFrame>
        <p:nvGraphicFramePr>
          <p:cNvPr id="9" name="Chart 3">
            <a:extLst>
              <a:ext uri="{FF2B5EF4-FFF2-40B4-BE49-F238E27FC236}">
                <a16:creationId xmlns:a16="http://schemas.microsoft.com/office/drawing/2014/main" id="{10C032B9-F3D5-DBAD-8439-F509146906A7}"/>
              </a:ext>
            </a:extLst>
          </p:cNvPr>
          <p:cNvGraphicFramePr/>
          <p:nvPr>
            <p:custDataLst>
              <p:tags r:id="rId7"/>
            </p:custDataLst>
            <p:extLst>
              <p:ext uri="{D42A27DB-BD31-4B8C-83A1-F6EECF244321}">
                <p14:modId xmlns:p14="http://schemas.microsoft.com/office/powerpoint/2010/main" val="1096856230"/>
              </p:ext>
            </p:extLst>
          </p:nvPr>
        </p:nvGraphicFramePr>
        <p:xfrm>
          <a:off x="398463" y="1616075"/>
          <a:ext cx="4098925" cy="3003550"/>
        </p:xfrm>
        <a:graphic>
          <a:graphicData uri="http://schemas.openxmlformats.org/drawingml/2006/chart">
            <c:chart xmlns:c="http://schemas.openxmlformats.org/drawingml/2006/chart" xmlns:r="http://schemas.openxmlformats.org/officeDocument/2006/relationships" r:id="rId18"/>
          </a:graphicData>
        </a:graphic>
      </p:graphicFrame>
      <p:sp>
        <p:nvSpPr>
          <p:cNvPr id="2" name="灯片编号占位符 2">
            <a:extLst>
              <a:ext uri="{FF2B5EF4-FFF2-40B4-BE49-F238E27FC236}">
                <a16:creationId xmlns:a16="http://schemas.microsoft.com/office/drawing/2014/main" id="{9D2758B8-7624-1E6F-D522-31540DCB64B6}"/>
              </a:ext>
            </a:extLst>
          </p:cNvPr>
          <p:cNvSpPr txBox="1">
            <a:spLocks/>
          </p:cNvSpPr>
          <p:nvPr>
            <p:custDataLst>
              <p:tags r:id="rId8"/>
            </p:custDataLst>
          </p:nvPr>
        </p:nvSpPr>
        <p:spPr>
          <a:xfrm>
            <a:off x="381000" y="6416675"/>
            <a:ext cx="2209800" cy="4413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984F2A-6BB9-480B-A13D-C9663F2B238A}" type="slidenum">
              <a:rPr lang="en-US" altLang="zh-CN" sz="1200" smtClean="0">
                <a:solidFill>
                  <a:srgbClr val="898989"/>
                </a:solidFill>
                <a:latin typeface="Arial" charset="0"/>
                <a:ea typeface="宋体" panose="02010600030101010101" pitchFamily="2" charset="-122"/>
                <a:cs typeface="Arial" pitchFamily="34" charset="0"/>
              </a:rPr>
              <a:pPr>
                <a:defRPr/>
              </a:pPr>
              <a:t>38</a:t>
            </a:fld>
            <a:endParaRPr lang="en-US" altLang="zh-CN" sz="1200" dirty="0">
              <a:solidFill>
                <a:srgbClr val="898989"/>
              </a:solidFill>
              <a:latin typeface="Arial" charset="0"/>
              <a:ea typeface="宋体" panose="02010600030101010101" pitchFamily="2" charset="-122"/>
              <a:cs typeface="Arial" pitchFamily="34" charset="0"/>
            </a:endParaRPr>
          </a:p>
        </p:txBody>
      </p:sp>
      <p:sp>
        <p:nvSpPr>
          <p:cNvPr id="19" name="TextBox 11">
            <a:extLst>
              <a:ext uri="{FF2B5EF4-FFF2-40B4-BE49-F238E27FC236}">
                <a16:creationId xmlns:a16="http://schemas.microsoft.com/office/drawing/2014/main" id="{7BFD8C0B-1731-8366-3624-0262433BEB0E}"/>
              </a:ext>
            </a:extLst>
          </p:cNvPr>
          <p:cNvSpPr txBox="1"/>
          <p:nvPr>
            <p:custDataLst>
              <p:tags r:id="rId9"/>
            </p:custDataLst>
          </p:nvPr>
        </p:nvSpPr>
        <p:spPr>
          <a:xfrm>
            <a:off x="328613" y="5987749"/>
            <a:ext cx="4689337" cy="461665"/>
          </a:xfrm>
          <a:prstGeom prst="rect">
            <a:avLst/>
          </a:prstGeom>
          <a:noFill/>
        </p:spPr>
        <p:txBody>
          <a:bodyPr wrap="square" rtlCol="0">
            <a:spAutoFit/>
          </a:bodyPr>
          <a:lstStyle/>
          <a:p>
            <a:pPr marL="265113" indent="-265113"/>
            <a:r>
              <a:rPr lang="en-US" altLang="zh-CN" sz="800" i="1" dirty="0">
                <a:solidFill>
                  <a:srgbClr val="214D79"/>
                </a:solidFill>
                <a:latin typeface="Arial" pitchFamily="34" charset="0"/>
                <a:cs typeface="Arial" pitchFamily="34" charset="0"/>
              </a:rPr>
              <a:t>Note: (1) Industry electricity price in China refers to the industry with 315KVA or more.</a:t>
            </a:r>
          </a:p>
          <a:p>
            <a:pPr marL="265113" indent="-265113"/>
            <a:r>
              <a:rPr lang="en-US" altLang="zh-CN" sz="800" i="1" dirty="0">
                <a:solidFill>
                  <a:srgbClr val="214D79"/>
                </a:solidFill>
                <a:latin typeface="Arial" pitchFamily="34" charset="0"/>
                <a:cs typeface="Arial" pitchFamily="34" charset="0"/>
              </a:rPr>
              <a:t>         </a:t>
            </a:r>
            <a:r>
              <a:rPr lang="en-US" altLang="zh-CN" sz="800" i="1" dirty="0">
                <a:solidFill>
                  <a:srgbClr val="06325C"/>
                </a:solidFill>
                <a:latin typeface="Arial" pitchFamily="34" charset="0"/>
                <a:cs typeface="Arial" pitchFamily="34" charset="0"/>
              </a:rPr>
              <a:t>(2) Average salary of employees refers to salary in industrial enterprises above </a:t>
            </a:r>
          </a:p>
          <a:p>
            <a:pPr marL="265113" indent="-265113"/>
            <a:r>
              <a:rPr lang="en-US" altLang="zh-CN" sz="800" i="1" dirty="0">
                <a:solidFill>
                  <a:srgbClr val="06325C"/>
                </a:solidFill>
                <a:latin typeface="Arial" pitchFamily="34" charset="0"/>
                <a:cs typeface="Arial" pitchFamily="34" charset="0"/>
              </a:rPr>
              <a:t>              designated size.</a:t>
            </a:r>
            <a:endParaRPr lang="en-US" altLang="zh-CN" sz="800" i="1" dirty="0">
              <a:solidFill>
                <a:srgbClr val="214D79"/>
              </a:solidFill>
              <a:latin typeface="Arial" pitchFamily="34" charset="0"/>
              <a:cs typeface="Arial" pitchFamily="34" charset="0"/>
            </a:endParaRPr>
          </a:p>
        </p:txBody>
      </p:sp>
      <p:sp>
        <p:nvSpPr>
          <p:cNvPr id="24" name="TextBox 8">
            <a:extLst>
              <a:ext uri="{FF2B5EF4-FFF2-40B4-BE49-F238E27FC236}">
                <a16:creationId xmlns:a16="http://schemas.microsoft.com/office/drawing/2014/main" id="{4B7E1D80-50A2-CCEB-336E-F6D8AEB233CB}"/>
              </a:ext>
            </a:extLst>
          </p:cNvPr>
          <p:cNvSpPr txBox="1"/>
          <p:nvPr>
            <p:custDataLst>
              <p:tags r:id="rId10"/>
            </p:custDataLst>
          </p:nvPr>
        </p:nvSpPr>
        <p:spPr>
          <a:xfrm>
            <a:off x="4664281" y="1155933"/>
            <a:ext cx="4107109" cy="360000"/>
          </a:xfrm>
          <a:prstGeom prst="rect">
            <a:avLst/>
          </a:prstGeom>
          <a:solidFill>
            <a:srgbClr val="214D79"/>
          </a:solidFill>
        </p:spPr>
        <p:txBody>
          <a:bodyPr wrap="square" rtlCol="0" anchor="ctr">
            <a:noAutofit/>
          </a:bodyPr>
          <a:lstStyle/>
          <a:p>
            <a:pPr algn="ctr"/>
            <a:r>
              <a:rPr lang="en-US" altLang="zh-CN" sz="1100" b="1" dirty="0">
                <a:solidFill>
                  <a:srgbClr val="FFFFFF"/>
                </a:solidFill>
                <a:latin typeface="Arial" pitchFamily="34" charset="0"/>
                <a:cs typeface="Arial" pitchFamily="34" charset="0"/>
              </a:rPr>
              <a:t>Average Annual Salary of Employees in Functional Coating Composite Material Industry (China), 2018-2023</a:t>
            </a:r>
          </a:p>
        </p:txBody>
      </p:sp>
      <p:graphicFrame>
        <p:nvGraphicFramePr>
          <p:cNvPr id="31" name="Chart 3">
            <a:extLst>
              <a:ext uri="{FF2B5EF4-FFF2-40B4-BE49-F238E27FC236}">
                <a16:creationId xmlns:a16="http://schemas.microsoft.com/office/drawing/2014/main" id="{6396A4FF-F4C4-89F5-9F4B-AF655729BDE4}"/>
              </a:ext>
            </a:extLst>
          </p:cNvPr>
          <p:cNvGraphicFramePr/>
          <p:nvPr>
            <p:custDataLst>
              <p:tags r:id="rId11"/>
            </p:custDataLst>
            <p:extLst>
              <p:ext uri="{D42A27DB-BD31-4B8C-83A1-F6EECF244321}">
                <p14:modId xmlns:p14="http://schemas.microsoft.com/office/powerpoint/2010/main" val="1244835951"/>
              </p:ext>
            </p:extLst>
          </p:nvPr>
        </p:nvGraphicFramePr>
        <p:xfrm>
          <a:off x="4494213" y="1616075"/>
          <a:ext cx="4367212" cy="3003550"/>
        </p:xfrm>
        <a:graphic>
          <a:graphicData uri="http://schemas.openxmlformats.org/drawingml/2006/chart">
            <c:chart xmlns:c="http://schemas.openxmlformats.org/drawingml/2006/chart" xmlns:r="http://schemas.openxmlformats.org/officeDocument/2006/relationships" r:id="rId19"/>
          </a:graphicData>
        </a:graphic>
      </p:graphicFrame>
      <p:sp>
        <p:nvSpPr>
          <p:cNvPr id="42" name="Text Placeholder 2">
            <a:extLst>
              <a:ext uri="{FF2B5EF4-FFF2-40B4-BE49-F238E27FC236}">
                <a16:creationId xmlns:a16="http://schemas.microsoft.com/office/drawing/2014/main" id="{F5E25B6E-C6EA-41BA-2B0E-A67869A1B5A0}"/>
              </a:ext>
            </a:extLst>
          </p:cNvPr>
          <p:cNvSpPr>
            <a:spLocks noGrp="1"/>
          </p:cNvSpPr>
          <p:nvPr>
            <p:custDataLst>
              <p:tags r:id="rId12"/>
            </p:custDataLst>
          </p:nvPr>
        </p:nvSpPr>
        <p:spPr bwMode="auto">
          <a:xfrm>
            <a:off x="4476947" y="1529379"/>
            <a:ext cx="113583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b"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zh-CN"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rPr>
              <a:t>RMB/ Person</a:t>
            </a:r>
          </a:p>
        </p:txBody>
      </p:sp>
      <p:sp>
        <p:nvSpPr>
          <p:cNvPr id="335" name="TextBox 42">
            <a:extLst>
              <a:ext uri="{FF2B5EF4-FFF2-40B4-BE49-F238E27FC236}">
                <a16:creationId xmlns:a16="http://schemas.microsoft.com/office/drawing/2014/main" id="{D8798FDC-E261-0818-718F-FE8E62453032}"/>
              </a:ext>
            </a:extLst>
          </p:cNvPr>
          <p:cNvSpPr txBox="1"/>
          <p:nvPr>
            <p:custDataLst>
              <p:tags r:id="rId13"/>
            </p:custDataLst>
          </p:nvPr>
        </p:nvSpPr>
        <p:spPr>
          <a:xfrm>
            <a:off x="4316061" y="6110860"/>
            <a:ext cx="4521551" cy="338554"/>
          </a:xfrm>
          <a:prstGeom prst="rect">
            <a:avLst/>
          </a:prstGeom>
          <a:noFill/>
        </p:spPr>
        <p:txBody>
          <a:bodyPr wrap="square" rtlCol="0">
            <a:spAutoFit/>
          </a:bodyPr>
          <a:lstStyle/>
          <a:p>
            <a:pPr algn="r"/>
            <a:r>
              <a:rPr lang="en-US" altLang="zh-CN" sz="800" i="1" dirty="0">
                <a:solidFill>
                  <a:srgbClr val="214D79"/>
                </a:solidFill>
                <a:latin typeface="Arial" pitchFamily="34" charset="0"/>
                <a:cs typeface="Arial" pitchFamily="34" charset="0"/>
              </a:rPr>
              <a:t>Source: National Bureau of Statistics of China, </a:t>
            </a:r>
            <a:r>
              <a:rPr lang="en-US" altLang="zh-CN" sz="800" i="1" dirty="0">
                <a:solidFill>
                  <a:srgbClr val="214D79"/>
                </a:solidFill>
                <a:latin typeface="Arial" pitchFamily="34" charset="0"/>
                <a:ea typeface="宋体" panose="02010600030101010101" pitchFamily="2" charset="-122"/>
                <a:cs typeface="Arial" pitchFamily="34" charset="0"/>
              </a:rPr>
              <a:t>National Energy Administration,</a:t>
            </a:r>
            <a:r>
              <a:rPr lang="en-US" altLang="zh-CN" sz="800" i="1" dirty="0">
                <a:solidFill>
                  <a:srgbClr val="214D79"/>
                </a:solidFill>
                <a:latin typeface="Arial" pitchFamily="34" charset="0"/>
                <a:cs typeface="Arial" pitchFamily="34" charset="0"/>
              </a:rPr>
              <a:t> </a:t>
            </a:r>
          </a:p>
          <a:p>
            <a:pPr algn="r"/>
            <a:r>
              <a:rPr lang="en-US" altLang="zh-CN" sz="800" i="1" dirty="0">
                <a:solidFill>
                  <a:srgbClr val="214D79"/>
                </a:solidFill>
                <a:latin typeface="Arial" pitchFamily="34" charset="0"/>
                <a:cs typeface="Arial" pitchFamily="34" charset="0"/>
              </a:rPr>
              <a:t>Frost &amp; Sullivan Analysis</a:t>
            </a:r>
            <a:endParaRPr lang="zh-CN" altLang="en-US" sz="800" i="1" dirty="0">
              <a:solidFill>
                <a:srgbClr val="214D79"/>
              </a:solidFill>
              <a:latin typeface="Arial" pitchFamily="34" charset="0"/>
              <a:cs typeface="Arial" pitchFamily="34" charset="0"/>
            </a:endParaRPr>
          </a:p>
        </p:txBody>
      </p:sp>
      <p:sp>
        <p:nvSpPr>
          <p:cNvPr id="3" name="Rectangle 2">
            <a:extLst>
              <a:ext uri="{FF2B5EF4-FFF2-40B4-BE49-F238E27FC236}">
                <a16:creationId xmlns:a16="http://schemas.microsoft.com/office/drawing/2014/main" id="{AE74DED7-CAE1-91C7-C905-626C20CA4D42}"/>
              </a:ext>
            </a:extLst>
          </p:cNvPr>
          <p:cNvSpPr txBox="1">
            <a:spLocks noChangeArrowheads="1"/>
          </p:cNvSpPr>
          <p:nvPr>
            <p:custDataLst>
              <p:tags r:id="rId14"/>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China’s Functional Coating </a:t>
            </a:r>
            <a:r>
              <a:rPr lang="en-US" altLang="zh-CN" sz="2000" dirty="0">
                <a:ea typeface="宋体" panose="02010600030101010101" pitchFamily="2" charset="-122"/>
              </a:rPr>
              <a:t>C</a:t>
            </a:r>
            <a:r>
              <a:rPr kumimoji="0" lang="en-US" altLang="zh-CN" sz="2000" b="1" i="0" u="none" strike="noStrike" kern="1200" cap="none" spc="0" normalizeH="0" baseline="0" noProof="0" dirty="0" err="1">
                <a:ln>
                  <a:noFill/>
                </a:ln>
                <a:solidFill>
                  <a:srgbClr val="17426B"/>
                </a:solidFill>
                <a:effectLst/>
                <a:uLnTx/>
                <a:uFillTx/>
                <a:latin typeface="Arial" pitchFamily="34" charset="0"/>
                <a:ea typeface="宋体" panose="02010600030101010101" pitchFamily="2" charset="-122"/>
                <a:cs typeface="Arial" pitchFamily="34" charset="0"/>
              </a:rPr>
              <a:t>omposite</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lang="en-US" altLang="zh-CN" sz="1800" dirty="0">
                <a:solidFill>
                  <a:srgbClr val="FFFFFF">
                    <a:lumMod val="50000"/>
                  </a:srgbClr>
                </a:solidFill>
                <a:ea typeface="楷体" panose="02010609060101010101" pitchFamily="49" charset="-122"/>
              </a:rPr>
              <a:t>Cost Analysis (1/2)</a:t>
            </a:r>
            <a:endParaRPr lang="en-US" altLang="zh-CN" sz="1800" b="1" kern="1200" dirty="0">
              <a:solidFill>
                <a:srgbClr val="214D79"/>
              </a:solidFill>
              <a:latin typeface="Arial" pitchFamily="34" charset="0"/>
              <a:ea typeface="+mn-ea"/>
              <a:cs typeface="Arial" pitchFamily="34" charset="0"/>
              <a:sym typeface="+mn-lt"/>
            </a:endParaRPr>
          </a:p>
        </p:txBody>
      </p:sp>
    </p:spTree>
    <p:extLst>
      <p:ext uri="{BB962C8B-B14F-4D97-AF65-F5344CB8AC3E}">
        <p14:creationId xmlns:p14="http://schemas.microsoft.com/office/powerpoint/2010/main" val="127584518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24112CA-3735-5789-10F1-416E4E969F13}"/>
            </a:ext>
          </a:extLst>
        </p:cNvPr>
        <p:cNvGrpSpPr/>
        <p:nvPr/>
      </p:nvGrpSpPr>
      <p:grpSpPr>
        <a:xfrm>
          <a:off x="0" y="0"/>
          <a:ext cx="0" cy="0"/>
          <a:chOff x="0" y="0"/>
          <a:chExt cx="0" cy="0"/>
        </a:xfrm>
      </p:grpSpPr>
      <p:graphicFrame>
        <p:nvGraphicFramePr>
          <p:cNvPr id="51" name="对象 50" hidden="1">
            <a:extLst>
              <a:ext uri="{FF2B5EF4-FFF2-40B4-BE49-F238E27FC236}">
                <a16:creationId xmlns:a16="http://schemas.microsoft.com/office/drawing/2014/main" id="{896E3823-2428-F3C3-A930-58D46F74D3D7}"/>
              </a:ext>
            </a:extLst>
          </p:cNvPr>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50" imgW="270" imgH="270" progId="TCLayout.ActiveDocument.1">
                  <p:embed/>
                </p:oleObj>
              </mc:Choice>
              <mc:Fallback>
                <p:oleObj name="think-cell 幻灯片" r:id="rId50" imgW="270" imgH="270" progId="TCLayout.ActiveDocument.1">
                  <p:embed/>
                  <p:pic>
                    <p:nvPicPr>
                      <p:cNvPr id="51" name="对象 50" hidden="1">
                        <a:extLst>
                          <a:ext uri="{FF2B5EF4-FFF2-40B4-BE49-F238E27FC236}">
                            <a16:creationId xmlns:a16="http://schemas.microsoft.com/office/drawing/2014/main" id="{896E3823-2428-F3C3-A930-58D46F74D3D7}"/>
                          </a:ext>
                        </a:extLst>
                      </p:cNvPr>
                      <p:cNvPicPr/>
                      <p:nvPr/>
                    </p:nvPicPr>
                    <p:blipFill>
                      <a:blip r:embed="rId51"/>
                      <a:stretch>
                        <a:fillRect/>
                      </a:stretch>
                    </p:blipFill>
                    <p:spPr>
                      <a:xfrm>
                        <a:off x="0" y="0"/>
                        <a:ext cx="158750" cy="158750"/>
                      </a:xfrm>
                      <a:prstGeom prst="rect">
                        <a:avLst/>
                      </a:prstGeom>
                    </p:spPr>
                  </p:pic>
                </p:oleObj>
              </mc:Fallback>
            </mc:AlternateContent>
          </a:graphicData>
        </a:graphic>
      </p:graphicFrame>
      <p:sp>
        <p:nvSpPr>
          <p:cNvPr id="5" name="矩形 4" hidden="1">
            <a:extLst>
              <a:ext uri="{FF2B5EF4-FFF2-40B4-BE49-F238E27FC236}">
                <a16:creationId xmlns:a16="http://schemas.microsoft.com/office/drawing/2014/main" id="{E881A6CE-293A-7950-7DBA-18804AA982F9}"/>
              </a:ext>
            </a:extLst>
          </p:cNvPr>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sz="800" b="0" i="0" u="none" strike="noStrike" kern="1200" cap="none" spc="0" normalizeH="0" baseline="0" noProof="0">
              <a:ln>
                <a:noFill/>
              </a:ln>
              <a:solidFill>
                <a:srgbClr val="000000"/>
              </a:solidFill>
              <a:effectLst/>
              <a:uLnTx/>
              <a:uFillTx/>
              <a:latin typeface="Arial"/>
              <a:ea typeface="宋体"/>
              <a:cs typeface="Arial"/>
              <a:sym typeface="Arial"/>
            </a:endParaRPr>
          </a:p>
        </p:txBody>
      </p:sp>
      <p:sp>
        <p:nvSpPr>
          <p:cNvPr id="50" name="矩形 49" hidden="1">
            <a:extLst>
              <a:ext uri="{FF2B5EF4-FFF2-40B4-BE49-F238E27FC236}">
                <a16:creationId xmlns:a16="http://schemas.microsoft.com/office/drawing/2014/main" id="{E7D813B1-9839-46B6-8CE3-43A9E149BFB9}"/>
              </a:ext>
            </a:extLst>
          </p:cNvPr>
          <p:cNvSpPr/>
          <p:nvPr>
            <p:custDataLst>
              <p:tags r:id="rId3"/>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zh-CN" altLang="en-US" sz="8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155" name="Text Placeholder 2">
            <a:extLst>
              <a:ext uri="{FF2B5EF4-FFF2-40B4-BE49-F238E27FC236}">
                <a16:creationId xmlns:a16="http://schemas.microsoft.com/office/drawing/2014/main" id="{3CBE512F-9594-6B9F-5FBD-FF9EF89D5BCC}"/>
              </a:ext>
            </a:extLst>
          </p:cNvPr>
          <p:cNvSpPr>
            <a:spLocks noGrp="1"/>
          </p:cNvSpPr>
          <p:nvPr>
            <p:custDataLst>
              <p:tags r:id="rId4"/>
            </p:custDataLst>
          </p:nvPr>
        </p:nvSpPr>
        <p:spPr bwMode="auto">
          <a:xfrm>
            <a:off x="350838" y="1526118"/>
            <a:ext cx="729743" cy="182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b"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zh-CN" sz="105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rPr>
              <a:t>USD/ Barrel</a:t>
            </a:r>
          </a:p>
        </p:txBody>
      </p:sp>
      <p:sp>
        <p:nvSpPr>
          <p:cNvPr id="423" name="TextBox 318">
            <a:extLst>
              <a:ext uri="{FF2B5EF4-FFF2-40B4-BE49-F238E27FC236}">
                <a16:creationId xmlns:a16="http://schemas.microsoft.com/office/drawing/2014/main" id="{14A366EF-E92F-E718-C4D1-8157B1C1BC2B}"/>
              </a:ext>
            </a:extLst>
          </p:cNvPr>
          <p:cNvSpPr txBox="1"/>
          <p:nvPr>
            <p:custDataLst>
              <p:tags r:id="rId5"/>
            </p:custDataLst>
          </p:nvPr>
        </p:nvSpPr>
        <p:spPr>
          <a:xfrm>
            <a:off x="344488" y="4667251"/>
            <a:ext cx="8382000" cy="1708160"/>
          </a:xfrm>
          <a:prstGeom prst="rect">
            <a:avLst/>
          </a:prstGeom>
          <a:noFill/>
        </p:spPr>
        <p:txBody>
          <a:bodyPr wrap="square" rtlCol="0">
            <a:spAutoFit/>
          </a:bodyPr>
          <a:lstStyle/>
          <a:p>
            <a:pPr marL="171450" indent="-171450" algn="just">
              <a:spcAft>
                <a:spcPts val="600"/>
              </a:spcAft>
              <a:buFont typeface="Arial" pitchFamily="34" charset="0"/>
              <a:buChar char="•"/>
              <a:defRPr/>
            </a:pPr>
            <a:r>
              <a:rPr lang="en-US" altLang="zh-CN" sz="1000" dirty="0">
                <a:solidFill>
                  <a:srgbClr val="06325C"/>
                </a:solidFill>
                <a:latin typeface="Arial" pitchFamily="34" charset="0"/>
                <a:cs typeface="Arial" pitchFamily="34" charset="0"/>
              </a:rPr>
              <a:t>Both film materials and adhesive materials belong to downstream products of the petroleum processing industry, and their price trends are to some extent affected by fluctuations in crude oil prices. Short-term events like the pandemic and Russia-Ukraine conflict caused historically high prices for crude oil and raw materials. </a:t>
            </a:r>
          </a:p>
          <a:p>
            <a:pPr marL="171450" indent="-171450" algn="just">
              <a:buFont typeface="Arial" pitchFamily="34" charset="0"/>
              <a:buChar char="•"/>
              <a:defRPr/>
            </a:pPr>
            <a:r>
              <a:rPr lang="en-US" altLang="zh-CN" sz="1000" dirty="0">
                <a:solidFill>
                  <a:srgbClr val="06325C"/>
                </a:solidFill>
                <a:latin typeface="Arial" pitchFamily="34" charset="0"/>
                <a:cs typeface="Arial" pitchFamily="34" charset="0"/>
              </a:rPr>
              <a:t>The price of Brent crude oil gradually declined between 2018 and 2020, reaching $18.47 per barrel before the spread of the pandemic in 2020. However, the global energy crisis caused by the pandemic, especially the Russia-Ukraine conflict, led to a surge in oil prices to $122.71 per barrel. By the end of 2023, the price remained high at $77.76 per barrel. The rise in oil prices resulted in a corresponding increase in the prices of petrochemical products, peaking in 2021. By 2023, prices for PET, BOOP, and butyl acrylate had returned to pre-pandemic levels. As conflicts stabilize, costs are controlled but ongoing tensions like the Israel-Palestine conflict and potential black swan events may continue to affect raw material prices, posing challenges to the industry.</a:t>
            </a:r>
          </a:p>
          <a:p>
            <a:pPr marL="171450" indent="-171450" algn="just">
              <a:spcAft>
                <a:spcPts val="600"/>
              </a:spcAft>
              <a:buFont typeface="Arial" pitchFamily="34" charset="0"/>
              <a:buChar char="•"/>
              <a:defRPr/>
            </a:pPr>
            <a:endParaRPr lang="en-US" altLang="zh-CN" sz="1000" dirty="0">
              <a:solidFill>
                <a:srgbClr val="06325C"/>
              </a:solidFill>
              <a:latin typeface="Arial" pitchFamily="34" charset="0"/>
              <a:cs typeface="Arial" pitchFamily="34" charset="0"/>
            </a:endParaRPr>
          </a:p>
        </p:txBody>
      </p:sp>
      <p:sp>
        <p:nvSpPr>
          <p:cNvPr id="8" name="TextBox 8">
            <a:extLst>
              <a:ext uri="{FF2B5EF4-FFF2-40B4-BE49-F238E27FC236}">
                <a16:creationId xmlns:a16="http://schemas.microsoft.com/office/drawing/2014/main" id="{EB2FDA53-6083-FC64-5197-2944F68B3C82}"/>
              </a:ext>
            </a:extLst>
          </p:cNvPr>
          <p:cNvSpPr txBox="1"/>
          <p:nvPr>
            <p:custDataLst>
              <p:tags r:id="rId6"/>
            </p:custDataLst>
          </p:nvPr>
        </p:nvSpPr>
        <p:spPr>
          <a:xfrm>
            <a:off x="381001" y="1130766"/>
            <a:ext cx="4107109" cy="360000"/>
          </a:xfrm>
          <a:prstGeom prst="rect">
            <a:avLst/>
          </a:prstGeom>
          <a:solidFill>
            <a:srgbClr val="214D79"/>
          </a:solidFill>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Brent </a:t>
            </a:r>
            <a:r>
              <a:rPr kumimoji="0" lang="en-US" altLang="zh-CN" sz="1100" b="1" i="0" u="none" strike="noStrike" kern="1200" cap="none" spc="0" normalizeH="0" baseline="0" noProof="0" dirty="0" err="1">
                <a:ln>
                  <a:noFill/>
                </a:ln>
                <a:solidFill>
                  <a:srgbClr val="FFFFFF"/>
                </a:solidFill>
                <a:effectLst/>
                <a:uLnTx/>
                <a:uFillTx/>
                <a:latin typeface="Arial" pitchFamily="34" charset="0"/>
                <a:ea typeface="宋体" panose="02010600030101010101" pitchFamily="2" charset="-122"/>
                <a:cs typeface="Arial" pitchFamily="34" charset="0"/>
              </a:rPr>
              <a:t>Curde</a:t>
            </a:r>
            <a:r>
              <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Oil FOB Spot Price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2018 – 202</a:t>
            </a:r>
            <a:r>
              <a:rPr lang="en-US" altLang="zh-CN" sz="1100" b="1" dirty="0">
                <a:solidFill>
                  <a:srgbClr val="FFFFFF"/>
                </a:solidFill>
                <a:latin typeface="Arial" pitchFamily="34" charset="0"/>
                <a:ea typeface="宋体" panose="02010600030101010101" pitchFamily="2" charset="-122"/>
                <a:cs typeface="Arial" pitchFamily="34" charset="0"/>
              </a:rPr>
              <a:t>3</a:t>
            </a:r>
            <a:endParaRPr kumimoji="0" lang="en-US" altLang="zh-CN" sz="1100" b="1" i="0"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endParaRPr>
          </a:p>
        </p:txBody>
      </p:sp>
      <p:cxnSp>
        <p:nvCxnSpPr>
          <p:cNvPr id="637" name="直接连接符 636">
            <a:extLst>
              <a:ext uri="{FF2B5EF4-FFF2-40B4-BE49-F238E27FC236}">
                <a16:creationId xmlns:a16="http://schemas.microsoft.com/office/drawing/2014/main" id="{5884C440-957A-7EE2-A208-5A954EB13A85}"/>
              </a:ext>
            </a:extLst>
          </p:cNvPr>
          <p:cNvCxnSpPr/>
          <p:nvPr>
            <p:custDataLst>
              <p:tags r:id="rId7"/>
            </p:custDataLst>
          </p:nvPr>
        </p:nvCxnSpPr>
        <p:spPr bwMode="auto">
          <a:xfrm>
            <a:off x="715963" y="4330700"/>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39" name="直接连接符 638">
            <a:extLst>
              <a:ext uri="{FF2B5EF4-FFF2-40B4-BE49-F238E27FC236}">
                <a16:creationId xmlns:a16="http://schemas.microsoft.com/office/drawing/2014/main" id="{4D3EF105-5216-31A2-9C95-9882527E4D7D}"/>
              </a:ext>
            </a:extLst>
          </p:cNvPr>
          <p:cNvCxnSpPr/>
          <p:nvPr>
            <p:custDataLst>
              <p:tags r:id="rId8"/>
            </p:custDataLst>
          </p:nvPr>
        </p:nvCxnSpPr>
        <p:spPr bwMode="auto">
          <a:xfrm>
            <a:off x="1316038" y="4330700"/>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1" name="直接连接符 640">
            <a:extLst>
              <a:ext uri="{FF2B5EF4-FFF2-40B4-BE49-F238E27FC236}">
                <a16:creationId xmlns:a16="http://schemas.microsoft.com/office/drawing/2014/main" id="{D1F557D4-3DD5-C76D-8D18-847746111244}"/>
              </a:ext>
            </a:extLst>
          </p:cNvPr>
          <p:cNvCxnSpPr/>
          <p:nvPr>
            <p:custDataLst>
              <p:tags r:id="rId9"/>
            </p:custDataLst>
          </p:nvPr>
        </p:nvCxnSpPr>
        <p:spPr bwMode="auto">
          <a:xfrm>
            <a:off x="1916113" y="4330700"/>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3" name="直接连接符 642">
            <a:extLst>
              <a:ext uri="{FF2B5EF4-FFF2-40B4-BE49-F238E27FC236}">
                <a16:creationId xmlns:a16="http://schemas.microsoft.com/office/drawing/2014/main" id="{987E0466-BE7C-10A9-BF79-C5ACE6D48B1F}"/>
              </a:ext>
            </a:extLst>
          </p:cNvPr>
          <p:cNvCxnSpPr/>
          <p:nvPr>
            <p:custDataLst>
              <p:tags r:id="rId10"/>
            </p:custDataLst>
          </p:nvPr>
        </p:nvCxnSpPr>
        <p:spPr bwMode="auto">
          <a:xfrm>
            <a:off x="2517775" y="4330700"/>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5" name="直接连接符 644">
            <a:extLst>
              <a:ext uri="{FF2B5EF4-FFF2-40B4-BE49-F238E27FC236}">
                <a16:creationId xmlns:a16="http://schemas.microsoft.com/office/drawing/2014/main" id="{AF132FCD-9433-52CE-A3C5-FBF4E76EAFAF}"/>
              </a:ext>
            </a:extLst>
          </p:cNvPr>
          <p:cNvCxnSpPr/>
          <p:nvPr>
            <p:custDataLst>
              <p:tags r:id="rId11"/>
            </p:custDataLst>
          </p:nvPr>
        </p:nvCxnSpPr>
        <p:spPr bwMode="auto">
          <a:xfrm>
            <a:off x="3116263" y="4330700"/>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7" name="直接连接符 646">
            <a:extLst>
              <a:ext uri="{FF2B5EF4-FFF2-40B4-BE49-F238E27FC236}">
                <a16:creationId xmlns:a16="http://schemas.microsoft.com/office/drawing/2014/main" id="{D9FA8597-63C3-E632-0E5F-270FEE53D45C}"/>
              </a:ext>
            </a:extLst>
          </p:cNvPr>
          <p:cNvCxnSpPr/>
          <p:nvPr>
            <p:custDataLst>
              <p:tags r:id="rId12"/>
            </p:custDataLst>
          </p:nvPr>
        </p:nvCxnSpPr>
        <p:spPr bwMode="auto">
          <a:xfrm>
            <a:off x="3716338" y="4330700"/>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648" name="直接连接符 647">
            <a:extLst>
              <a:ext uri="{FF2B5EF4-FFF2-40B4-BE49-F238E27FC236}">
                <a16:creationId xmlns:a16="http://schemas.microsoft.com/office/drawing/2014/main" id="{0BC28541-0CAB-142C-8DE0-AA2F37425CC1}"/>
              </a:ext>
            </a:extLst>
          </p:cNvPr>
          <p:cNvCxnSpPr/>
          <p:nvPr>
            <p:custDataLst>
              <p:tags r:id="rId13"/>
            </p:custDataLst>
          </p:nvPr>
        </p:nvCxnSpPr>
        <p:spPr bwMode="auto">
          <a:xfrm>
            <a:off x="4316413" y="4330700"/>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03" name="Chart 3">
            <a:extLst>
              <a:ext uri="{FF2B5EF4-FFF2-40B4-BE49-F238E27FC236}">
                <a16:creationId xmlns:a16="http://schemas.microsoft.com/office/drawing/2014/main" id="{AED00401-16C4-B374-F12E-1C77B252F0B0}"/>
              </a:ext>
            </a:extLst>
          </p:cNvPr>
          <p:cNvGraphicFramePr/>
          <p:nvPr>
            <p:custDataLst>
              <p:tags r:id="rId14"/>
            </p:custDataLst>
          </p:nvPr>
        </p:nvGraphicFramePr>
        <p:xfrm>
          <a:off x="274638" y="1557338"/>
          <a:ext cx="4194175" cy="3009900"/>
        </p:xfrm>
        <a:graphic>
          <a:graphicData uri="http://schemas.openxmlformats.org/drawingml/2006/chart">
            <c:chart xmlns:c="http://schemas.openxmlformats.org/drawingml/2006/chart" xmlns:r="http://schemas.openxmlformats.org/officeDocument/2006/relationships" r:id="rId52"/>
          </a:graphicData>
        </a:graphic>
      </p:graphicFrame>
      <p:sp>
        <p:nvSpPr>
          <p:cNvPr id="625" name="Text Placeholder 2">
            <a:extLst>
              <a:ext uri="{FF2B5EF4-FFF2-40B4-BE49-F238E27FC236}">
                <a16:creationId xmlns:a16="http://schemas.microsoft.com/office/drawing/2014/main" id="{1F3AF828-EE06-2124-1ED2-BEB7192DE8DF}"/>
              </a:ext>
            </a:extLst>
          </p:cNvPr>
          <p:cNvSpPr>
            <a:spLocks/>
          </p:cNvSpPr>
          <p:nvPr>
            <p:custDataLst>
              <p:tags r:id="rId15"/>
            </p:custDataLst>
          </p:nvPr>
        </p:nvSpPr>
        <p:spPr bwMode="gray">
          <a:xfrm>
            <a:off x="576263" y="4416425"/>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AB8FAE41-2AA3-4502-9061-8CD4E36CDE3C}" type="datetime'''''''''''''''''20''''''''''''''''1''''8'''''">
              <a:rPr lang="zh-CN" altLang="en-US" sz="1000" smtClean="0">
                <a:cs typeface="+mn-cs"/>
              </a:rPr>
              <a:pPr/>
              <a:t>2018</a:t>
            </a:fld>
            <a:endParaRPr lang="zh-CN" altLang="en-US" sz="1000" dirty="0">
              <a:ea typeface="宋体" panose="02010600030101010101" pitchFamily="2" charset="-122"/>
              <a:cs typeface="+mn-cs"/>
            </a:endParaRPr>
          </a:p>
        </p:txBody>
      </p:sp>
      <p:sp>
        <p:nvSpPr>
          <p:cNvPr id="627" name="Text Placeholder 2">
            <a:extLst>
              <a:ext uri="{FF2B5EF4-FFF2-40B4-BE49-F238E27FC236}">
                <a16:creationId xmlns:a16="http://schemas.microsoft.com/office/drawing/2014/main" id="{A03CBC65-3440-1FC3-19C9-5EA70E1EB232}"/>
              </a:ext>
            </a:extLst>
          </p:cNvPr>
          <p:cNvSpPr>
            <a:spLocks/>
          </p:cNvSpPr>
          <p:nvPr>
            <p:custDataLst>
              <p:tags r:id="rId16"/>
            </p:custDataLst>
          </p:nvPr>
        </p:nvSpPr>
        <p:spPr bwMode="gray">
          <a:xfrm>
            <a:off x="1176338" y="4416425"/>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C2FD773B-89BF-4C7A-A58E-2BAA6CA26F39}" type="datetime'2''''''''''019'">
              <a:rPr lang="zh-CN" altLang="en-US" sz="1000" smtClean="0">
                <a:cs typeface="+mn-cs"/>
              </a:rPr>
              <a:pPr/>
              <a:t>2019</a:t>
            </a:fld>
            <a:endParaRPr lang="zh-CN" altLang="en-US" sz="1000" dirty="0">
              <a:ea typeface="宋体" panose="02010600030101010101" pitchFamily="2" charset="-122"/>
              <a:cs typeface="+mn-cs"/>
            </a:endParaRPr>
          </a:p>
        </p:txBody>
      </p:sp>
      <p:sp>
        <p:nvSpPr>
          <p:cNvPr id="629" name="Text Placeholder 2">
            <a:extLst>
              <a:ext uri="{FF2B5EF4-FFF2-40B4-BE49-F238E27FC236}">
                <a16:creationId xmlns:a16="http://schemas.microsoft.com/office/drawing/2014/main" id="{96B04DA1-507A-BFA2-A87A-50A58D9D8842}"/>
              </a:ext>
            </a:extLst>
          </p:cNvPr>
          <p:cNvSpPr>
            <a:spLocks/>
          </p:cNvSpPr>
          <p:nvPr>
            <p:custDataLst>
              <p:tags r:id="rId17"/>
            </p:custDataLst>
          </p:nvPr>
        </p:nvSpPr>
        <p:spPr bwMode="gray">
          <a:xfrm>
            <a:off x="1776413" y="4416425"/>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D85D13D7-C274-48BE-BCA2-954A9920C8EF}" type="datetime'''''''''''''''''2''02''''''''''''''''''''''''''''''0'''''">
              <a:rPr lang="zh-CN" altLang="en-US" sz="1000" smtClean="0">
                <a:cs typeface="+mn-cs"/>
              </a:rPr>
              <a:pPr/>
              <a:t>2020</a:t>
            </a:fld>
            <a:endParaRPr lang="zh-CN" altLang="en-US" sz="1000" dirty="0">
              <a:ea typeface="宋体" panose="02010600030101010101" pitchFamily="2" charset="-122"/>
              <a:cs typeface="+mn-cs"/>
            </a:endParaRPr>
          </a:p>
        </p:txBody>
      </p:sp>
      <p:sp>
        <p:nvSpPr>
          <p:cNvPr id="631" name="Text Placeholder 2">
            <a:extLst>
              <a:ext uri="{FF2B5EF4-FFF2-40B4-BE49-F238E27FC236}">
                <a16:creationId xmlns:a16="http://schemas.microsoft.com/office/drawing/2014/main" id="{F6514ED5-BDFD-83BF-5847-FDE0DEC8CDED}"/>
              </a:ext>
            </a:extLst>
          </p:cNvPr>
          <p:cNvSpPr>
            <a:spLocks/>
          </p:cNvSpPr>
          <p:nvPr>
            <p:custDataLst>
              <p:tags r:id="rId18"/>
            </p:custDataLst>
          </p:nvPr>
        </p:nvSpPr>
        <p:spPr bwMode="gray">
          <a:xfrm>
            <a:off x="2378075" y="4416425"/>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AA57BBCF-7773-4B4C-A872-97C0BCD9C670}" type="datetime'2''''''''''''''''''''''''0''''''''''''''''''''2''''1'''''''''">
              <a:rPr lang="zh-CN" altLang="en-US" sz="1000" smtClean="0">
                <a:cs typeface="+mn-cs"/>
              </a:rPr>
              <a:pPr/>
              <a:t>2021</a:t>
            </a:fld>
            <a:endParaRPr lang="zh-CN" altLang="en-US" sz="1000" dirty="0">
              <a:ea typeface="宋体" panose="02010600030101010101" pitchFamily="2" charset="-122"/>
              <a:cs typeface="+mn-cs"/>
            </a:endParaRPr>
          </a:p>
        </p:txBody>
      </p:sp>
      <p:sp>
        <p:nvSpPr>
          <p:cNvPr id="633" name="Text Placeholder 2">
            <a:extLst>
              <a:ext uri="{FF2B5EF4-FFF2-40B4-BE49-F238E27FC236}">
                <a16:creationId xmlns:a16="http://schemas.microsoft.com/office/drawing/2014/main" id="{3F4950D5-C3D9-D0F2-41DE-42F255D5D964}"/>
              </a:ext>
            </a:extLst>
          </p:cNvPr>
          <p:cNvSpPr>
            <a:spLocks/>
          </p:cNvSpPr>
          <p:nvPr>
            <p:custDataLst>
              <p:tags r:id="rId19"/>
            </p:custDataLst>
          </p:nvPr>
        </p:nvSpPr>
        <p:spPr bwMode="gray">
          <a:xfrm>
            <a:off x="2976563" y="4416425"/>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A8FB4802-26A2-42CB-B8D7-8161D052392D}" type="datetime'''2''''''''''''''''0''''''''''''22'''''''''''">
              <a:rPr lang="zh-CN" altLang="en-US" sz="1000" smtClean="0">
                <a:cs typeface="+mn-cs"/>
              </a:rPr>
              <a:pPr/>
              <a:t>2022</a:t>
            </a:fld>
            <a:endParaRPr lang="zh-CN" altLang="en-US" sz="1000" dirty="0">
              <a:ea typeface="宋体" panose="02010600030101010101" pitchFamily="2" charset="-122"/>
              <a:cs typeface="+mn-cs"/>
            </a:endParaRPr>
          </a:p>
        </p:txBody>
      </p:sp>
      <p:sp>
        <p:nvSpPr>
          <p:cNvPr id="635" name="Text Placeholder 2">
            <a:extLst>
              <a:ext uri="{FF2B5EF4-FFF2-40B4-BE49-F238E27FC236}">
                <a16:creationId xmlns:a16="http://schemas.microsoft.com/office/drawing/2014/main" id="{423159AC-DBC1-AFBE-5352-48B459143327}"/>
              </a:ext>
            </a:extLst>
          </p:cNvPr>
          <p:cNvSpPr>
            <a:spLocks/>
          </p:cNvSpPr>
          <p:nvPr>
            <p:custDataLst>
              <p:tags r:id="rId20"/>
            </p:custDataLst>
          </p:nvPr>
        </p:nvSpPr>
        <p:spPr bwMode="gray">
          <a:xfrm>
            <a:off x="3576638" y="4416425"/>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E2004698-24C1-4558-AC52-B575B74A688A}" type="datetime'''2''''''0''''''''''''2''''''3'''''''''''''''''''''''''''''''">
              <a:rPr lang="zh-CN" altLang="en-US" sz="1000" smtClean="0">
                <a:cs typeface="+mn-cs"/>
              </a:rPr>
              <a:pPr/>
              <a:t>2023</a:t>
            </a:fld>
            <a:endParaRPr lang="zh-CN" altLang="en-US" sz="1000" dirty="0">
              <a:ea typeface="宋体" panose="02010600030101010101" pitchFamily="2" charset="-122"/>
              <a:cs typeface="+mn-cs"/>
            </a:endParaRPr>
          </a:p>
        </p:txBody>
      </p:sp>
      <p:sp>
        <p:nvSpPr>
          <p:cNvPr id="636" name="Text Placeholder 2">
            <a:extLst>
              <a:ext uri="{FF2B5EF4-FFF2-40B4-BE49-F238E27FC236}">
                <a16:creationId xmlns:a16="http://schemas.microsoft.com/office/drawing/2014/main" id="{7F42A4BB-0FE7-B691-5C05-ABC77819A9F1}"/>
              </a:ext>
            </a:extLst>
          </p:cNvPr>
          <p:cNvSpPr>
            <a:spLocks/>
          </p:cNvSpPr>
          <p:nvPr>
            <p:custDataLst>
              <p:tags r:id="rId21"/>
            </p:custDataLst>
          </p:nvPr>
        </p:nvSpPr>
        <p:spPr bwMode="gray">
          <a:xfrm>
            <a:off x="4176713" y="4416425"/>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1774AF83-75B7-4937-AE5E-2E60F678199B}" type="datetime'''''''''''''''2''''''''''''''''0''2''''''''''4'''''''''">
              <a:rPr lang="zh-CN" altLang="en-US" sz="1000" smtClean="0">
                <a:cs typeface="+mn-cs"/>
              </a:rPr>
              <a:pPr/>
              <a:t>2024</a:t>
            </a:fld>
            <a:endParaRPr lang="zh-CN" altLang="en-US" sz="1000" dirty="0">
              <a:ea typeface="宋体" panose="02010600030101010101" pitchFamily="2" charset="-122"/>
              <a:cs typeface="+mn-cs"/>
            </a:endParaRPr>
          </a:p>
        </p:txBody>
      </p:sp>
      <p:cxnSp>
        <p:nvCxnSpPr>
          <p:cNvPr id="756" name="直接连接符 755">
            <a:extLst>
              <a:ext uri="{FF2B5EF4-FFF2-40B4-BE49-F238E27FC236}">
                <a16:creationId xmlns:a16="http://schemas.microsoft.com/office/drawing/2014/main" id="{4FC38457-B7B9-897D-4DC0-C6102C6EF331}"/>
              </a:ext>
            </a:extLst>
          </p:cNvPr>
          <p:cNvCxnSpPr>
            <a:cxnSpLocks/>
          </p:cNvCxnSpPr>
          <p:nvPr>
            <p:custDataLst>
              <p:tags r:id="rId22"/>
            </p:custDataLst>
          </p:nvPr>
        </p:nvCxnSpPr>
        <p:spPr bwMode="auto">
          <a:xfrm flipH="1" flipV="1">
            <a:off x="725489" y="2992438"/>
            <a:ext cx="119063" cy="122238"/>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2" name="灯片编号占位符 2">
            <a:extLst>
              <a:ext uri="{FF2B5EF4-FFF2-40B4-BE49-F238E27FC236}">
                <a16:creationId xmlns:a16="http://schemas.microsoft.com/office/drawing/2014/main" id="{0DD8680D-54A2-AADD-1296-69064AD15CC3}"/>
              </a:ext>
            </a:extLst>
          </p:cNvPr>
          <p:cNvSpPr txBox="1">
            <a:spLocks/>
          </p:cNvSpPr>
          <p:nvPr>
            <p:custDataLst>
              <p:tags r:id="rId23"/>
            </p:custDataLst>
          </p:nvPr>
        </p:nvSpPr>
        <p:spPr>
          <a:xfrm>
            <a:off x="381000" y="6416675"/>
            <a:ext cx="2209800" cy="4413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59984F2A-6BB9-480B-A13D-C9663F2B238A}" type="slidenum">
              <a:rPr lang="en-US" altLang="zh-CN" sz="1200" smtClean="0">
                <a:solidFill>
                  <a:srgbClr val="898989"/>
                </a:solidFill>
                <a:latin typeface="Arial" charset="0"/>
                <a:ea typeface="宋体" panose="02010600030101010101" pitchFamily="2" charset="-122"/>
                <a:cs typeface="Arial" pitchFamily="34" charset="0"/>
              </a:rPr>
              <a:pPr>
                <a:defRPr/>
              </a:pPr>
              <a:t>39</a:t>
            </a:fld>
            <a:endParaRPr lang="en-US" altLang="zh-CN" sz="1200" dirty="0">
              <a:solidFill>
                <a:srgbClr val="898989"/>
              </a:solidFill>
              <a:latin typeface="Arial" charset="0"/>
              <a:ea typeface="宋体" panose="02010600030101010101" pitchFamily="2" charset="-122"/>
              <a:cs typeface="Arial" pitchFamily="34" charset="0"/>
            </a:endParaRPr>
          </a:p>
        </p:txBody>
      </p:sp>
      <p:sp>
        <p:nvSpPr>
          <p:cNvPr id="24" name="TextBox 8">
            <a:extLst>
              <a:ext uri="{FF2B5EF4-FFF2-40B4-BE49-F238E27FC236}">
                <a16:creationId xmlns:a16="http://schemas.microsoft.com/office/drawing/2014/main" id="{61E107C4-E081-3ED3-8F35-FAC1C560B72A}"/>
              </a:ext>
            </a:extLst>
          </p:cNvPr>
          <p:cNvSpPr txBox="1"/>
          <p:nvPr>
            <p:custDataLst>
              <p:tags r:id="rId24"/>
            </p:custDataLst>
          </p:nvPr>
        </p:nvSpPr>
        <p:spPr>
          <a:xfrm>
            <a:off x="4664281" y="1130766"/>
            <a:ext cx="4107109" cy="360000"/>
          </a:xfrm>
          <a:prstGeom prst="rect">
            <a:avLst/>
          </a:prstGeom>
          <a:solidFill>
            <a:srgbClr val="214D79"/>
          </a:solidFill>
        </p:spPr>
        <p:txBody>
          <a:bodyPr wrap="square" rtlCol="0" anchor="ctr">
            <a:noAutofit/>
          </a:bodyPr>
          <a:lstStyle/>
          <a:p>
            <a:pPr algn="ctr"/>
            <a:r>
              <a:rPr lang="en-US" altLang="zh-CN" sz="1100" b="1" dirty="0">
                <a:solidFill>
                  <a:srgbClr val="FFFFFF"/>
                </a:solidFill>
                <a:latin typeface="Arial" pitchFamily="34" charset="0"/>
                <a:cs typeface="Arial" pitchFamily="34" charset="0"/>
              </a:rPr>
              <a:t>Mainstream Prices &amp; Index of Key Raw Materials</a:t>
            </a:r>
          </a:p>
          <a:p>
            <a:pPr algn="ctr"/>
            <a:r>
              <a:rPr lang="en-US" altLang="zh-CN" sz="1100" b="1" dirty="0">
                <a:solidFill>
                  <a:srgbClr val="FFFFFF"/>
                </a:solidFill>
                <a:latin typeface="Arial" pitchFamily="34" charset="0"/>
                <a:cs typeface="Arial" pitchFamily="34" charset="0"/>
              </a:rPr>
              <a:t>2018-2023</a:t>
            </a:r>
          </a:p>
        </p:txBody>
      </p:sp>
      <p:cxnSp>
        <p:nvCxnSpPr>
          <p:cNvPr id="861" name="直接连接符 860">
            <a:extLst>
              <a:ext uri="{FF2B5EF4-FFF2-40B4-BE49-F238E27FC236}">
                <a16:creationId xmlns:a16="http://schemas.microsoft.com/office/drawing/2014/main" id="{3C8069A4-BE37-E322-DC4B-185EE5AE849B}"/>
              </a:ext>
            </a:extLst>
          </p:cNvPr>
          <p:cNvCxnSpPr/>
          <p:nvPr>
            <p:custDataLst>
              <p:tags r:id="rId25"/>
            </p:custDataLst>
          </p:nvPr>
        </p:nvCxnSpPr>
        <p:spPr bwMode="auto">
          <a:xfrm>
            <a:off x="5180013" y="3997325"/>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2" name="直接连接符 861">
            <a:extLst>
              <a:ext uri="{FF2B5EF4-FFF2-40B4-BE49-F238E27FC236}">
                <a16:creationId xmlns:a16="http://schemas.microsoft.com/office/drawing/2014/main" id="{4340193C-3FCB-88E6-6E3A-1C00375C189A}"/>
              </a:ext>
            </a:extLst>
          </p:cNvPr>
          <p:cNvCxnSpPr/>
          <p:nvPr>
            <p:custDataLst>
              <p:tags r:id="rId26"/>
            </p:custDataLst>
          </p:nvPr>
        </p:nvCxnSpPr>
        <p:spPr bwMode="auto">
          <a:xfrm>
            <a:off x="6307138" y="3997325"/>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3" name="直接连接符 862">
            <a:extLst>
              <a:ext uri="{FF2B5EF4-FFF2-40B4-BE49-F238E27FC236}">
                <a16:creationId xmlns:a16="http://schemas.microsoft.com/office/drawing/2014/main" id="{76F3CD77-8937-8A60-4459-67B4A30DE393}"/>
              </a:ext>
            </a:extLst>
          </p:cNvPr>
          <p:cNvCxnSpPr/>
          <p:nvPr>
            <p:custDataLst>
              <p:tags r:id="rId27"/>
            </p:custDataLst>
          </p:nvPr>
        </p:nvCxnSpPr>
        <p:spPr bwMode="auto">
          <a:xfrm>
            <a:off x="7434263" y="3997325"/>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64" name="直接连接符 863">
            <a:extLst>
              <a:ext uri="{FF2B5EF4-FFF2-40B4-BE49-F238E27FC236}">
                <a16:creationId xmlns:a16="http://schemas.microsoft.com/office/drawing/2014/main" id="{3BE979A2-8A73-D731-BF28-36342998B98A}"/>
              </a:ext>
            </a:extLst>
          </p:cNvPr>
          <p:cNvCxnSpPr/>
          <p:nvPr>
            <p:custDataLst>
              <p:tags r:id="rId28"/>
            </p:custDataLst>
          </p:nvPr>
        </p:nvCxnSpPr>
        <p:spPr bwMode="auto">
          <a:xfrm>
            <a:off x="8561388" y="3997325"/>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3" name="直接连接符 962">
            <a:extLst>
              <a:ext uri="{FF2B5EF4-FFF2-40B4-BE49-F238E27FC236}">
                <a16:creationId xmlns:a16="http://schemas.microsoft.com/office/drawing/2014/main" id="{A030BF29-AD19-F3E2-7EFD-2F51174BCC04}"/>
              </a:ext>
            </a:extLst>
          </p:cNvPr>
          <p:cNvCxnSpPr/>
          <p:nvPr>
            <p:custDataLst>
              <p:tags r:id="rId29"/>
            </p:custDataLst>
          </p:nvPr>
        </p:nvCxnSpPr>
        <p:spPr bwMode="auto">
          <a:xfrm>
            <a:off x="5743575" y="3997325"/>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4" name="直接连接符 963">
            <a:extLst>
              <a:ext uri="{FF2B5EF4-FFF2-40B4-BE49-F238E27FC236}">
                <a16:creationId xmlns:a16="http://schemas.microsoft.com/office/drawing/2014/main" id="{FA149CE9-88F7-4EB7-8138-FACC78537353}"/>
              </a:ext>
            </a:extLst>
          </p:cNvPr>
          <p:cNvCxnSpPr/>
          <p:nvPr>
            <p:custDataLst>
              <p:tags r:id="rId30"/>
            </p:custDataLst>
          </p:nvPr>
        </p:nvCxnSpPr>
        <p:spPr bwMode="auto">
          <a:xfrm>
            <a:off x="6870700" y="3997325"/>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965" name="直接连接符 964">
            <a:extLst>
              <a:ext uri="{FF2B5EF4-FFF2-40B4-BE49-F238E27FC236}">
                <a16:creationId xmlns:a16="http://schemas.microsoft.com/office/drawing/2014/main" id="{6349B1D8-908F-76DB-2095-F037269C4FE9}"/>
              </a:ext>
            </a:extLst>
          </p:cNvPr>
          <p:cNvCxnSpPr/>
          <p:nvPr>
            <p:custDataLst>
              <p:tags r:id="rId31"/>
            </p:custDataLst>
          </p:nvPr>
        </p:nvCxnSpPr>
        <p:spPr bwMode="auto">
          <a:xfrm>
            <a:off x="7997825" y="3997325"/>
            <a:ext cx="0" cy="42863"/>
          </a:xfrm>
          <a:prstGeom prst="line">
            <a:avLst/>
          </a:prstGeom>
          <a:ln w="9525"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graphicFrame>
        <p:nvGraphicFramePr>
          <p:cNvPr id="1007" name="Chart 3">
            <a:extLst>
              <a:ext uri="{FF2B5EF4-FFF2-40B4-BE49-F238E27FC236}">
                <a16:creationId xmlns:a16="http://schemas.microsoft.com/office/drawing/2014/main" id="{020560C6-66A3-D111-DDCB-AADD1680CAAB}"/>
              </a:ext>
            </a:extLst>
          </p:cNvPr>
          <p:cNvGraphicFramePr/>
          <p:nvPr>
            <p:custDataLst>
              <p:tags r:id="rId32"/>
            </p:custDataLst>
          </p:nvPr>
        </p:nvGraphicFramePr>
        <p:xfrm>
          <a:off x="4564063" y="1685925"/>
          <a:ext cx="4368800" cy="2466975"/>
        </p:xfrm>
        <a:graphic>
          <a:graphicData uri="http://schemas.openxmlformats.org/drawingml/2006/chart">
            <c:chart xmlns:c="http://schemas.openxmlformats.org/drawingml/2006/chart" xmlns:r="http://schemas.openxmlformats.org/officeDocument/2006/relationships" r:id="rId53"/>
          </a:graphicData>
        </a:graphic>
      </p:graphicFrame>
      <p:sp>
        <p:nvSpPr>
          <p:cNvPr id="857" name="Text Placeholder 2">
            <a:extLst>
              <a:ext uri="{FF2B5EF4-FFF2-40B4-BE49-F238E27FC236}">
                <a16:creationId xmlns:a16="http://schemas.microsoft.com/office/drawing/2014/main" id="{8181849B-7C7A-15D4-919A-948D72C397A0}"/>
              </a:ext>
            </a:extLst>
          </p:cNvPr>
          <p:cNvSpPr>
            <a:spLocks/>
          </p:cNvSpPr>
          <p:nvPr>
            <p:custDataLst>
              <p:tags r:id="rId33"/>
            </p:custDataLst>
          </p:nvPr>
        </p:nvSpPr>
        <p:spPr bwMode="gray">
          <a:xfrm>
            <a:off x="5040313" y="4083050"/>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0CF84FB7-0052-45FB-82CD-4C33F781E339}" type="datetime'''''201''''''''''''''''''''''''''''''8'''''''''''''''''''">
              <a:rPr lang="zh-CN" altLang="en-US" sz="1000" smtClean="0">
                <a:cs typeface="+mn-cs"/>
              </a:rPr>
              <a:pPr/>
              <a:t>2018</a:t>
            </a:fld>
            <a:endParaRPr lang="zh-CN" altLang="en-US" sz="1000" dirty="0">
              <a:ea typeface="宋体" panose="02010600030101010101" pitchFamily="2" charset="-122"/>
              <a:cs typeface="+mn-cs"/>
            </a:endParaRPr>
          </a:p>
        </p:txBody>
      </p:sp>
      <p:sp>
        <p:nvSpPr>
          <p:cNvPr id="858" name="Text Placeholder 2">
            <a:extLst>
              <a:ext uri="{FF2B5EF4-FFF2-40B4-BE49-F238E27FC236}">
                <a16:creationId xmlns:a16="http://schemas.microsoft.com/office/drawing/2014/main" id="{46BA94DA-12A9-B2A0-61E0-3527A93F223D}"/>
              </a:ext>
            </a:extLst>
          </p:cNvPr>
          <p:cNvSpPr>
            <a:spLocks/>
          </p:cNvSpPr>
          <p:nvPr>
            <p:custDataLst>
              <p:tags r:id="rId34"/>
            </p:custDataLst>
          </p:nvPr>
        </p:nvSpPr>
        <p:spPr bwMode="gray">
          <a:xfrm>
            <a:off x="6167438" y="4083050"/>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43CCC84A-123E-48B0-BEA1-38C254EE50C1}" type="datetime'''''2''''''''''''0''''''''''''2''''''''''0'''">
              <a:rPr lang="zh-CN" altLang="en-US" sz="1000" smtClean="0">
                <a:cs typeface="+mn-cs"/>
              </a:rPr>
              <a:pPr/>
              <a:t>2020</a:t>
            </a:fld>
            <a:endParaRPr lang="zh-CN" altLang="en-US" sz="1000" dirty="0">
              <a:ea typeface="宋体" panose="02010600030101010101" pitchFamily="2" charset="-122"/>
              <a:cs typeface="+mn-cs"/>
            </a:endParaRPr>
          </a:p>
        </p:txBody>
      </p:sp>
      <p:sp>
        <p:nvSpPr>
          <p:cNvPr id="859" name="Text Placeholder 2">
            <a:extLst>
              <a:ext uri="{FF2B5EF4-FFF2-40B4-BE49-F238E27FC236}">
                <a16:creationId xmlns:a16="http://schemas.microsoft.com/office/drawing/2014/main" id="{4BAEDAA9-2C4B-4B2C-03F6-C113A3A55E91}"/>
              </a:ext>
            </a:extLst>
          </p:cNvPr>
          <p:cNvSpPr>
            <a:spLocks/>
          </p:cNvSpPr>
          <p:nvPr>
            <p:custDataLst>
              <p:tags r:id="rId35"/>
            </p:custDataLst>
          </p:nvPr>
        </p:nvSpPr>
        <p:spPr bwMode="gray">
          <a:xfrm>
            <a:off x="7294563" y="4083050"/>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2EE32349-B876-4AD7-973D-446968ADC48E}" type="datetime'''''2''0''''''''''''''''''2''2'''''''''''''''''''''''''''''''">
              <a:rPr lang="zh-CN" altLang="en-US" sz="1000" smtClean="0">
                <a:cs typeface="+mn-cs"/>
              </a:rPr>
              <a:pPr/>
              <a:t>2022</a:t>
            </a:fld>
            <a:endParaRPr lang="zh-CN" altLang="en-US" sz="1000" dirty="0">
              <a:ea typeface="宋体" panose="02010600030101010101" pitchFamily="2" charset="-122"/>
              <a:cs typeface="+mn-cs"/>
            </a:endParaRPr>
          </a:p>
        </p:txBody>
      </p:sp>
      <p:sp>
        <p:nvSpPr>
          <p:cNvPr id="860" name="Text Placeholder 2">
            <a:extLst>
              <a:ext uri="{FF2B5EF4-FFF2-40B4-BE49-F238E27FC236}">
                <a16:creationId xmlns:a16="http://schemas.microsoft.com/office/drawing/2014/main" id="{0E4B6FBC-851C-5701-1E17-BAB5D83BFAA7}"/>
              </a:ext>
            </a:extLst>
          </p:cNvPr>
          <p:cNvSpPr>
            <a:spLocks/>
          </p:cNvSpPr>
          <p:nvPr>
            <p:custDataLst>
              <p:tags r:id="rId36"/>
            </p:custDataLst>
          </p:nvPr>
        </p:nvSpPr>
        <p:spPr bwMode="gray">
          <a:xfrm>
            <a:off x="8421688" y="4083050"/>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D0AB3599-F2C0-4334-AC51-7947A106EF91}" type="datetime'''''''2''0''''2''''''''''''''''''''''''''4'''''''">
              <a:rPr lang="zh-CN" altLang="en-US" sz="1000" smtClean="0">
                <a:cs typeface="+mn-cs"/>
              </a:rPr>
              <a:pPr/>
              <a:t>2024</a:t>
            </a:fld>
            <a:endParaRPr lang="zh-CN" altLang="en-US" sz="1000" dirty="0">
              <a:ea typeface="宋体" panose="02010600030101010101" pitchFamily="2" charset="-122"/>
              <a:cs typeface="+mn-cs"/>
            </a:endParaRPr>
          </a:p>
        </p:txBody>
      </p:sp>
      <p:sp>
        <p:nvSpPr>
          <p:cNvPr id="960" name="Text Placeholder 2">
            <a:extLst>
              <a:ext uri="{FF2B5EF4-FFF2-40B4-BE49-F238E27FC236}">
                <a16:creationId xmlns:a16="http://schemas.microsoft.com/office/drawing/2014/main" id="{86990784-82C7-D8E8-3B13-61853F49D27D}"/>
              </a:ext>
            </a:extLst>
          </p:cNvPr>
          <p:cNvSpPr>
            <a:spLocks/>
          </p:cNvSpPr>
          <p:nvPr>
            <p:custDataLst>
              <p:tags r:id="rId37"/>
            </p:custDataLst>
          </p:nvPr>
        </p:nvSpPr>
        <p:spPr bwMode="gray">
          <a:xfrm>
            <a:off x="5603875" y="4083050"/>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1C3E5FDE-FF3D-4C56-98D7-EFE36543EE79}" type="datetime'''''''2''''''''''''0''''''1''9'''''''''''''''''''">
              <a:rPr lang="zh-CN" altLang="en-US" sz="1000" smtClean="0">
                <a:cs typeface="+mn-cs"/>
              </a:rPr>
              <a:pPr/>
              <a:t>2019</a:t>
            </a:fld>
            <a:endParaRPr lang="zh-CN" altLang="en-US" sz="1000" dirty="0">
              <a:ea typeface="宋体" panose="02010600030101010101" pitchFamily="2" charset="-122"/>
              <a:cs typeface="+mn-cs"/>
            </a:endParaRPr>
          </a:p>
        </p:txBody>
      </p:sp>
      <p:sp>
        <p:nvSpPr>
          <p:cNvPr id="961" name="Text Placeholder 2">
            <a:extLst>
              <a:ext uri="{FF2B5EF4-FFF2-40B4-BE49-F238E27FC236}">
                <a16:creationId xmlns:a16="http://schemas.microsoft.com/office/drawing/2014/main" id="{F7656F08-E641-36E9-97BF-604485AA643E}"/>
              </a:ext>
            </a:extLst>
          </p:cNvPr>
          <p:cNvSpPr>
            <a:spLocks/>
          </p:cNvSpPr>
          <p:nvPr>
            <p:custDataLst>
              <p:tags r:id="rId38"/>
            </p:custDataLst>
          </p:nvPr>
        </p:nvSpPr>
        <p:spPr bwMode="gray">
          <a:xfrm>
            <a:off x="6731000" y="4083050"/>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443E2183-1374-4D83-9CA0-BC8565FF19E4}" type="datetime'20''''''2''''''''''''''''''''''''''''1'''''''''''''">
              <a:rPr lang="zh-CN" altLang="en-US" sz="1000" smtClean="0">
                <a:cs typeface="+mn-cs"/>
              </a:rPr>
              <a:pPr/>
              <a:t>2021</a:t>
            </a:fld>
            <a:endParaRPr lang="zh-CN" altLang="en-US" sz="1000" dirty="0">
              <a:ea typeface="宋体" panose="02010600030101010101" pitchFamily="2" charset="-122"/>
              <a:cs typeface="+mn-cs"/>
            </a:endParaRPr>
          </a:p>
        </p:txBody>
      </p:sp>
      <p:sp>
        <p:nvSpPr>
          <p:cNvPr id="962" name="Text Placeholder 2">
            <a:extLst>
              <a:ext uri="{FF2B5EF4-FFF2-40B4-BE49-F238E27FC236}">
                <a16:creationId xmlns:a16="http://schemas.microsoft.com/office/drawing/2014/main" id="{FCD0C12F-C274-8D3E-D6D5-A41ACC817DA6}"/>
              </a:ext>
            </a:extLst>
          </p:cNvPr>
          <p:cNvSpPr>
            <a:spLocks/>
          </p:cNvSpPr>
          <p:nvPr>
            <p:custDataLst>
              <p:tags r:id="rId39"/>
            </p:custDataLst>
          </p:nvPr>
        </p:nvSpPr>
        <p:spPr bwMode="gray">
          <a:xfrm>
            <a:off x="7858125" y="4083050"/>
            <a:ext cx="2794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6789AA0B-3A3B-4574-9745-448E52F481B4}" type="datetime'''''''''''''''20''2''''''''''''''3'''''''''''''''''''''''''''">
              <a:rPr lang="zh-CN" altLang="en-US" sz="1000" smtClean="0">
                <a:cs typeface="+mn-cs"/>
              </a:rPr>
              <a:pPr/>
              <a:t>2023</a:t>
            </a:fld>
            <a:endParaRPr lang="zh-CN" altLang="en-US" sz="1000" dirty="0">
              <a:ea typeface="宋体" panose="02010600030101010101" pitchFamily="2" charset="-122"/>
              <a:cs typeface="+mn-cs"/>
            </a:endParaRPr>
          </a:p>
        </p:txBody>
      </p:sp>
      <p:sp>
        <p:nvSpPr>
          <p:cNvPr id="42" name="Text Placeholder 2">
            <a:extLst>
              <a:ext uri="{FF2B5EF4-FFF2-40B4-BE49-F238E27FC236}">
                <a16:creationId xmlns:a16="http://schemas.microsoft.com/office/drawing/2014/main" id="{150DFD5A-8AC7-C5A7-22FD-E39932107E10}"/>
              </a:ext>
            </a:extLst>
          </p:cNvPr>
          <p:cNvSpPr>
            <a:spLocks noGrp="1"/>
          </p:cNvSpPr>
          <p:nvPr>
            <p:custDataLst>
              <p:tags r:id="rId40"/>
            </p:custDataLst>
          </p:nvPr>
        </p:nvSpPr>
        <p:spPr bwMode="auto">
          <a:xfrm>
            <a:off x="4391843" y="1529069"/>
            <a:ext cx="1135832" cy="179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b"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marR="0" lvl="0" indent="0" algn="ctr" defTabSz="914400" rtl="0" eaLnBrk="0" fontAlgn="base" latinLnBrk="0" hangingPunct="0">
              <a:lnSpc>
                <a:spcPct val="100000"/>
              </a:lnSpc>
              <a:spcBef>
                <a:spcPct val="0"/>
              </a:spcBef>
              <a:spcAft>
                <a:spcPct val="0"/>
              </a:spcAft>
              <a:buClr>
                <a:srgbClr val="17426B"/>
              </a:buClr>
              <a:buSzTx/>
              <a:buFont typeface="Wingdings" pitchFamily="2" charset="2"/>
              <a:buNone/>
              <a:tabLst/>
              <a:defRPr/>
            </a:pPr>
            <a:r>
              <a:rPr kumimoji="0" lang="en-US" altLang="zh-CN" sz="1000" b="0" i="0" u="none" strike="noStrike" kern="1200" cap="none" spc="0" normalizeH="0" baseline="0" noProof="0" dirty="0">
                <a:ln>
                  <a:noFill/>
                </a:ln>
                <a:solidFill>
                  <a:srgbClr val="000000"/>
                </a:solidFill>
                <a:effectLst/>
                <a:uLnTx/>
                <a:uFillTx/>
                <a:latin typeface="Arial" pitchFamily="34" charset="0"/>
                <a:ea typeface="宋体" panose="02010600030101010101" pitchFamily="2" charset="-122"/>
                <a:cs typeface="Arial" pitchFamily="34" charset="0"/>
                <a:sym typeface="Arial" panose="020B0604020202020204" pitchFamily="34" charset="0"/>
              </a:rPr>
              <a:t>RMB/ </a:t>
            </a:r>
            <a:r>
              <a:rPr lang="en-US" altLang="zh-CN" sz="1000" dirty="0">
                <a:solidFill>
                  <a:srgbClr val="000000"/>
                </a:solidFill>
                <a:ea typeface="宋体" panose="02010600030101010101" pitchFamily="2" charset="-122"/>
                <a:sym typeface="Arial" panose="020B0604020202020204" pitchFamily="34" charset="0"/>
              </a:rPr>
              <a:t>Ton</a:t>
            </a:r>
          </a:p>
        </p:txBody>
      </p:sp>
      <p:sp>
        <p:nvSpPr>
          <p:cNvPr id="335" name="TextBox 42">
            <a:extLst>
              <a:ext uri="{FF2B5EF4-FFF2-40B4-BE49-F238E27FC236}">
                <a16:creationId xmlns:a16="http://schemas.microsoft.com/office/drawing/2014/main" id="{EBA51260-E872-553A-D197-235950E8A7AA}"/>
              </a:ext>
            </a:extLst>
          </p:cNvPr>
          <p:cNvSpPr txBox="1"/>
          <p:nvPr>
            <p:custDataLst>
              <p:tags r:id="rId41"/>
            </p:custDataLst>
          </p:nvPr>
        </p:nvSpPr>
        <p:spPr>
          <a:xfrm>
            <a:off x="1532731" y="6218242"/>
            <a:ext cx="7294562" cy="215444"/>
          </a:xfrm>
          <a:prstGeom prst="rect">
            <a:avLst/>
          </a:prstGeom>
          <a:noFill/>
        </p:spPr>
        <p:txBody>
          <a:bodyPr wrap="square" rtlCol="0">
            <a:spAutoFit/>
          </a:bodyPr>
          <a:lstStyle/>
          <a:p>
            <a:pPr algn="r"/>
            <a:r>
              <a:rPr lang="en-US" altLang="zh-CN" sz="800" i="1" dirty="0">
                <a:solidFill>
                  <a:srgbClr val="214D79"/>
                </a:solidFill>
                <a:latin typeface="Arial" pitchFamily="34" charset="0"/>
                <a:cs typeface="Arial" pitchFamily="34" charset="0"/>
              </a:rPr>
              <a:t>Source: National Bureau of Statistics of China, </a:t>
            </a:r>
            <a:r>
              <a:rPr lang="en-US" altLang="zh-CN" sz="800" i="1" dirty="0">
                <a:solidFill>
                  <a:srgbClr val="214D79"/>
                </a:solidFill>
                <a:latin typeface="Arial" pitchFamily="34" charset="0"/>
                <a:ea typeface="宋体" panose="02010600030101010101" pitchFamily="2" charset="-122"/>
                <a:cs typeface="Arial" pitchFamily="34" charset="0"/>
              </a:rPr>
              <a:t>National Energy Administration,</a:t>
            </a:r>
            <a:r>
              <a:rPr lang="en-US" altLang="zh-CN" sz="800" i="1" dirty="0">
                <a:solidFill>
                  <a:srgbClr val="214D79"/>
                </a:solidFill>
                <a:latin typeface="Arial" pitchFamily="34" charset="0"/>
                <a:cs typeface="Arial" pitchFamily="34" charset="0"/>
              </a:rPr>
              <a:t> Frost &amp; Sullivan Analysis</a:t>
            </a:r>
            <a:endParaRPr lang="zh-CN" altLang="en-US" sz="800" i="1" dirty="0">
              <a:solidFill>
                <a:srgbClr val="214D79"/>
              </a:solidFill>
              <a:latin typeface="Arial" pitchFamily="34" charset="0"/>
              <a:cs typeface="Arial" pitchFamily="34" charset="0"/>
            </a:endParaRPr>
          </a:p>
        </p:txBody>
      </p:sp>
      <p:cxnSp>
        <p:nvCxnSpPr>
          <p:cNvPr id="892" name="直接连接符 891">
            <a:extLst>
              <a:ext uri="{FF2B5EF4-FFF2-40B4-BE49-F238E27FC236}">
                <a16:creationId xmlns:a16="http://schemas.microsoft.com/office/drawing/2014/main" id="{AE7D8AE2-1392-0F87-A70E-3FAAC1FCEF5D}"/>
              </a:ext>
            </a:extLst>
          </p:cNvPr>
          <p:cNvCxnSpPr/>
          <p:nvPr>
            <p:custDataLst>
              <p:tags r:id="rId42"/>
            </p:custDataLst>
          </p:nvPr>
        </p:nvCxnSpPr>
        <p:spPr bwMode="gray">
          <a:xfrm>
            <a:off x="4678363" y="4360863"/>
            <a:ext cx="141288" cy="0"/>
          </a:xfrm>
          <a:prstGeom prst="line">
            <a:avLst/>
          </a:prstGeom>
          <a:ln w="19050" cap="rnd" cmpd="sng" algn="ctr">
            <a:solidFill>
              <a:srgbClr val="00ADE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3" name="直接连接符 892">
            <a:extLst>
              <a:ext uri="{FF2B5EF4-FFF2-40B4-BE49-F238E27FC236}">
                <a16:creationId xmlns:a16="http://schemas.microsoft.com/office/drawing/2014/main" id="{655B21A0-3F89-5968-360A-C116E6E034CB}"/>
              </a:ext>
            </a:extLst>
          </p:cNvPr>
          <p:cNvCxnSpPr/>
          <p:nvPr>
            <p:custDataLst>
              <p:tags r:id="rId43"/>
            </p:custDataLst>
          </p:nvPr>
        </p:nvCxnSpPr>
        <p:spPr bwMode="gray">
          <a:xfrm>
            <a:off x="4678363" y="4548188"/>
            <a:ext cx="141288" cy="0"/>
          </a:xfrm>
          <a:prstGeom prst="line">
            <a:avLst/>
          </a:prstGeom>
          <a:ln w="19050" cap="rnd" cmpd="sng" algn="ctr">
            <a:solidFill>
              <a:srgbClr val="17426B"/>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894" name="直接连接符 893">
            <a:extLst>
              <a:ext uri="{FF2B5EF4-FFF2-40B4-BE49-F238E27FC236}">
                <a16:creationId xmlns:a16="http://schemas.microsoft.com/office/drawing/2014/main" id="{943A6BE9-396C-0D19-0B3A-1361ADD50E57}"/>
              </a:ext>
            </a:extLst>
          </p:cNvPr>
          <p:cNvCxnSpPr/>
          <p:nvPr>
            <p:custDataLst>
              <p:tags r:id="rId44"/>
            </p:custDataLst>
          </p:nvPr>
        </p:nvCxnSpPr>
        <p:spPr bwMode="gray">
          <a:xfrm>
            <a:off x="7118350" y="4360863"/>
            <a:ext cx="141288" cy="0"/>
          </a:xfrm>
          <a:prstGeom prst="line">
            <a:avLst/>
          </a:prstGeom>
          <a:ln w="19050" cap="rnd" cmpd="sng" algn="ctr">
            <a:solidFill>
              <a:srgbClr val="FFD89F"/>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876" name="Text Placeholder 2">
            <a:extLst>
              <a:ext uri="{FF2B5EF4-FFF2-40B4-BE49-F238E27FC236}">
                <a16:creationId xmlns:a16="http://schemas.microsoft.com/office/drawing/2014/main" id="{56506539-33FF-7385-5CF1-5CCF339B0965}"/>
              </a:ext>
            </a:extLst>
          </p:cNvPr>
          <p:cNvSpPr>
            <a:spLocks/>
          </p:cNvSpPr>
          <p:nvPr>
            <p:custDataLst>
              <p:tags r:id="rId45"/>
            </p:custDataLst>
          </p:nvPr>
        </p:nvSpPr>
        <p:spPr bwMode="auto">
          <a:xfrm>
            <a:off x="4879975" y="4297363"/>
            <a:ext cx="1758950" cy="136525"/>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78083D8A-F20F-46EF-B22E-1D31295DF502}" type="datetime'Do''m''''''''''e''st''''ic Ma''instre''a''m ''BOOP'' Price'''">
              <a:rPr lang="en-US" altLang="en-US" sz="900" smtClean="0">
                <a:solidFill>
                  <a:srgbClr val="000000"/>
                </a:solidFill>
                <a:ea typeface="宋体" panose="02010600030101010101" pitchFamily="2" charset="-122"/>
                <a:cs typeface="+mn-cs"/>
              </a:rPr>
              <a:pPr/>
              <a:t>Domestic Mainstream BOOP Price</a:t>
            </a:fld>
            <a:endParaRPr lang="zh-CN" altLang="en-US" sz="900" dirty="0">
              <a:solidFill>
                <a:srgbClr val="000000"/>
              </a:solidFill>
              <a:ea typeface="宋体" panose="02010600030101010101" pitchFamily="2" charset="-122"/>
              <a:cs typeface="+mn-cs"/>
            </a:endParaRPr>
          </a:p>
        </p:txBody>
      </p:sp>
      <p:sp>
        <p:nvSpPr>
          <p:cNvPr id="877" name="Text Placeholder 2">
            <a:extLst>
              <a:ext uri="{FF2B5EF4-FFF2-40B4-BE49-F238E27FC236}">
                <a16:creationId xmlns:a16="http://schemas.microsoft.com/office/drawing/2014/main" id="{EA425F9F-BB2F-C425-B779-EE9D1BE5CEE1}"/>
              </a:ext>
            </a:extLst>
          </p:cNvPr>
          <p:cNvSpPr>
            <a:spLocks/>
          </p:cNvSpPr>
          <p:nvPr>
            <p:custDataLst>
              <p:tags r:id="rId46"/>
            </p:custDataLst>
          </p:nvPr>
        </p:nvSpPr>
        <p:spPr bwMode="auto">
          <a:xfrm>
            <a:off x="4879975" y="4484688"/>
            <a:ext cx="2127250" cy="136525"/>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1119C76F-AD79-44D4-ACE9-D1C2EC3BC0C7}" type="datetime'Domestic Ma''instream Bu''''t''yl ''Acrylat''''e'' P''rice'">
              <a:rPr lang="en-US" altLang="en-US" sz="900" smtClean="0">
                <a:effectLst/>
                <a:ea typeface="宋体" panose="02010600030101010101" pitchFamily="2" charset="-122"/>
                <a:cs typeface="+mn-cs"/>
              </a:rPr>
              <a:pPr marL="0" lvl="0" indent="0">
                <a:spcBef>
                  <a:spcPct val="0"/>
                </a:spcBef>
                <a:buNone/>
              </a:pPr>
              <a:t>Domestic Mainstream Butyl Acrylate Price</a:t>
            </a:fld>
            <a:endParaRPr lang="zh-CN" altLang="en-US" sz="1400" dirty="0">
              <a:ea typeface="宋体" panose="02010600030101010101" pitchFamily="2" charset="-122"/>
              <a:cs typeface="+mn-cs"/>
            </a:endParaRPr>
          </a:p>
        </p:txBody>
      </p:sp>
      <p:sp>
        <p:nvSpPr>
          <p:cNvPr id="878" name="Text Placeholder 2">
            <a:extLst>
              <a:ext uri="{FF2B5EF4-FFF2-40B4-BE49-F238E27FC236}">
                <a16:creationId xmlns:a16="http://schemas.microsoft.com/office/drawing/2014/main" id="{F6061E44-13EE-C422-CD6C-2B16C0D9F416}"/>
              </a:ext>
            </a:extLst>
          </p:cNvPr>
          <p:cNvSpPr>
            <a:spLocks/>
          </p:cNvSpPr>
          <p:nvPr>
            <p:custDataLst>
              <p:tags r:id="rId47"/>
            </p:custDataLst>
          </p:nvPr>
        </p:nvSpPr>
        <p:spPr bwMode="auto">
          <a:xfrm>
            <a:off x="7319963" y="4297363"/>
            <a:ext cx="1435100" cy="136525"/>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85F23235-71AB-4174-B988-875B1A8232A3}" type="datetime'''P''E''''''''T Index ''(Se''c''on''dary'' A''''x''''is)'''''">
              <a:rPr lang="en-US" altLang="en-US" sz="900" smtClean="0">
                <a:effectLst/>
                <a:ea typeface="宋体" panose="02010600030101010101" pitchFamily="2" charset="-122"/>
                <a:cs typeface="+mn-cs"/>
              </a:rPr>
              <a:pPr marL="0" lvl="0" indent="0">
                <a:spcBef>
                  <a:spcPct val="0"/>
                </a:spcBef>
                <a:buNone/>
              </a:pPr>
              <a:t>PET Index (Secondary Axis)</a:t>
            </a:fld>
            <a:endParaRPr lang="zh-CN" altLang="en-US" sz="1400" dirty="0">
              <a:ea typeface="宋体" panose="02010600030101010101" pitchFamily="2" charset="-122"/>
              <a:cs typeface="+mn-cs"/>
            </a:endParaRPr>
          </a:p>
        </p:txBody>
      </p:sp>
      <p:sp>
        <p:nvSpPr>
          <p:cNvPr id="4" name="Rectangle 2">
            <a:extLst>
              <a:ext uri="{FF2B5EF4-FFF2-40B4-BE49-F238E27FC236}">
                <a16:creationId xmlns:a16="http://schemas.microsoft.com/office/drawing/2014/main" id="{1EA4F669-2CE8-D77E-2425-5D9E7428B877}"/>
              </a:ext>
            </a:extLst>
          </p:cNvPr>
          <p:cNvSpPr txBox="1">
            <a:spLocks noChangeArrowheads="1"/>
          </p:cNvSpPr>
          <p:nvPr>
            <p:custDataLst>
              <p:tags r:id="rId48"/>
            </p:custDataLst>
          </p:nvPr>
        </p:nvSpPr>
        <p:spPr bwMode="auto">
          <a:xfrm>
            <a:off x="345256" y="371128"/>
            <a:ext cx="869124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China’s Functional Coating </a:t>
            </a:r>
            <a:r>
              <a:rPr lang="en-US" altLang="zh-CN" sz="2000" dirty="0">
                <a:ea typeface="宋体" panose="02010600030101010101" pitchFamily="2" charset="-122"/>
              </a:rPr>
              <a:t>C</a:t>
            </a:r>
            <a:r>
              <a:rPr kumimoji="0" lang="en-US" altLang="zh-CN" sz="2000" b="1" i="0" u="none" strike="noStrike" kern="1200" cap="none" spc="0" normalizeH="0" baseline="0" noProof="0" dirty="0" err="1">
                <a:ln>
                  <a:noFill/>
                </a:ln>
                <a:solidFill>
                  <a:srgbClr val="17426B"/>
                </a:solidFill>
                <a:effectLst/>
                <a:uLnTx/>
                <a:uFillTx/>
                <a:latin typeface="Arial" pitchFamily="34" charset="0"/>
                <a:ea typeface="宋体" panose="02010600030101010101" pitchFamily="2" charset="-122"/>
                <a:cs typeface="Arial" pitchFamily="34" charset="0"/>
              </a:rPr>
              <a:t>omposite</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Materials Industry</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lang="en-US" altLang="zh-CN" sz="1800" dirty="0">
                <a:solidFill>
                  <a:srgbClr val="FFFFFF">
                    <a:lumMod val="50000"/>
                  </a:srgbClr>
                </a:solidFill>
                <a:ea typeface="楷体" panose="02010609060101010101" pitchFamily="49" charset="-122"/>
              </a:rPr>
              <a:t>Cost Analysis (2/2)</a:t>
            </a:r>
            <a:endParaRPr lang="en-US" altLang="zh-CN" sz="1800" b="1" kern="1200" dirty="0">
              <a:solidFill>
                <a:srgbClr val="214D79"/>
              </a:solidFill>
              <a:latin typeface="Arial" pitchFamily="34" charset="0"/>
              <a:ea typeface="+mn-ea"/>
              <a:cs typeface="Arial" pitchFamily="34" charset="0"/>
              <a:sym typeface="+mn-lt"/>
            </a:endParaRPr>
          </a:p>
        </p:txBody>
      </p:sp>
    </p:spTree>
    <p:extLst>
      <p:ext uri="{BB962C8B-B14F-4D97-AF65-F5344CB8AC3E}">
        <p14:creationId xmlns:p14="http://schemas.microsoft.com/office/powerpoint/2010/main" val="5372306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5084FCF0-3D0B-869C-1E0E-0DAB0A33B1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4" imgW="404" imgH="405" progId="TCLayout.ActiveDocument.1">
                  <p:embed/>
                </p:oleObj>
              </mc:Choice>
              <mc:Fallback>
                <p:oleObj name="think-cell 幻灯片" r:id="rId24" imgW="404" imgH="405" progId="TCLayout.ActiveDocument.1">
                  <p:embed/>
                  <p:pic>
                    <p:nvPicPr>
                      <p:cNvPr id="7" name="对象 6" hidden="1">
                        <a:extLst>
                          <a:ext uri="{FF2B5EF4-FFF2-40B4-BE49-F238E27FC236}">
                            <a16:creationId xmlns:a16="http://schemas.microsoft.com/office/drawing/2014/main" id="{5084FCF0-3D0B-869C-1E0E-0DAB0A33B17C}"/>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7AF91E7A-C824-FBB6-D43B-3FC083EE02B4}"/>
              </a:ext>
            </a:extLst>
          </p:cNvPr>
          <p:cNvSpPr>
            <a:spLocks noGrp="1"/>
          </p:cNvSpPr>
          <p:nvPr>
            <p:ph type="sldNum" sz="quarter" idx="10"/>
          </p:nvPr>
        </p:nvSpPr>
        <p:spPr/>
        <p:txBody>
          <a:bodyPr/>
          <a:lstStyle/>
          <a:p>
            <a:pPr>
              <a:defRPr/>
            </a:pPr>
            <a:fld id="{021E6A65-EE29-4C80-8963-4DFF636DED28}" type="slidenum">
              <a:rPr lang="en-US" altLang="zh-CN" smtClean="0"/>
              <a:pPr>
                <a:defRPr/>
              </a:pPr>
              <a:t>4</a:t>
            </a:fld>
            <a:endParaRPr lang="en-US" altLang="zh-CN" dirty="0"/>
          </a:p>
        </p:txBody>
      </p:sp>
      <p:sp>
        <p:nvSpPr>
          <p:cNvPr id="3" name="Text Box 672">
            <a:extLst>
              <a:ext uri="{FF2B5EF4-FFF2-40B4-BE49-F238E27FC236}">
                <a16:creationId xmlns:a16="http://schemas.microsoft.com/office/drawing/2014/main" id="{0B564C50-068C-7930-E39A-059262F8557D}"/>
              </a:ext>
            </a:extLst>
          </p:cNvPr>
          <p:cNvSpPr txBox="1">
            <a:spLocks noChangeArrowheads="1"/>
          </p:cNvSpPr>
          <p:nvPr>
            <p:custDataLst>
              <p:tags r:id="rId2"/>
            </p:custDataLst>
          </p:nvPr>
        </p:nvSpPr>
        <p:spPr bwMode="auto">
          <a:xfrm>
            <a:off x="155426" y="6194804"/>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IMF, National Bureau of Statistics of China, Frost &amp; Sullivan Analysis</a:t>
            </a:r>
          </a:p>
        </p:txBody>
      </p:sp>
      <p:sp>
        <p:nvSpPr>
          <p:cNvPr id="111" name="TextBox 33">
            <a:extLst>
              <a:ext uri="{FF2B5EF4-FFF2-40B4-BE49-F238E27FC236}">
                <a16:creationId xmlns:a16="http://schemas.microsoft.com/office/drawing/2014/main" id="{50B66468-CB26-EB38-3A8C-E3A45CAE4122}"/>
              </a:ext>
            </a:extLst>
          </p:cNvPr>
          <p:cNvSpPr txBox="1"/>
          <p:nvPr>
            <p:custDataLst>
              <p:tags r:id="rId3"/>
            </p:custDataLst>
          </p:nvPr>
        </p:nvSpPr>
        <p:spPr>
          <a:xfrm>
            <a:off x="395535" y="1196752"/>
            <a:ext cx="8352929" cy="409276"/>
          </a:xfrm>
          <a:prstGeom prst="rect">
            <a:avLst/>
          </a:prstGeom>
          <a:solidFill>
            <a:srgbClr val="214D79"/>
          </a:solidFill>
        </p:spPr>
        <p:txBody>
          <a:bodyPr wrap="square" rtlCol="0" anchor="ctr">
            <a:noAutofit/>
          </a:bodyPr>
          <a:lstStyle/>
          <a:p>
            <a:pPr algn="ctr"/>
            <a:r>
              <a:rPr lang="en-GB" altLang="zh-CN" sz="1200" b="1" dirty="0">
                <a:solidFill>
                  <a:srgbClr val="FFFFFF"/>
                </a:solidFill>
                <a:latin typeface="Arial" pitchFamily="34" charset="0"/>
                <a:cs typeface="Arial" pitchFamily="34" charset="0"/>
              </a:rPr>
              <a:t>Nominal GDP (Global and China)</a:t>
            </a:r>
            <a:r>
              <a:rPr lang="en-US" altLang="zh-CN" sz="1200" b="1" dirty="0">
                <a:solidFill>
                  <a:srgbClr val="FFFFFF"/>
                </a:solidFill>
                <a:latin typeface="Arial" pitchFamily="34" charset="0"/>
                <a:cs typeface="Arial" pitchFamily="34" charset="0"/>
              </a:rPr>
              <a:t>, 2018 - 2028E</a:t>
            </a:r>
          </a:p>
        </p:txBody>
      </p:sp>
      <p:sp>
        <p:nvSpPr>
          <p:cNvPr id="112" name="矩形 111">
            <a:extLst>
              <a:ext uri="{FF2B5EF4-FFF2-40B4-BE49-F238E27FC236}">
                <a16:creationId xmlns:a16="http://schemas.microsoft.com/office/drawing/2014/main" id="{2DA39B50-2C40-A4D8-C2DA-74A61E642CF4}"/>
              </a:ext>
            </a:extLst>
          </p:cNvPr>
          <p:cNvSpPr/>
          <p:nvPr>
            <p:custDataLst>
              <p:tags r:id="rId4"/>
            </p:custDataLst>
          </p:nvPr>
        </p:nvSpPr>
        <p:spPr bwMode="auto">
          <a:xfrm>
            <a:off x="376239" y="1997392"/>
            <a:ext cx="6921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a:r>
              <a:rPr lang="en-US" altLang="zh-CN" sz="1000" dirty="0">
                <a:solidFill>
                  <a:srgbClr val="000000"/>
                </a:solidFill>
                <a:latin typeface="Arial"/>
                <a:cs typeface="Arial"/>
                <a:sym typeface="Arial"/>
              </a:rPr>
              <a:t>Trillion RMB</a:t>
            </a:r>
          </a:p>
        </p:txBody>
      </p:sp>
      <p:graphicFrame>
        <p:nvGraphicFramePr>
          <p:cNvPr id="47" name="Chart 3">
            <a:extLst>
              <a:ext uri="{FF2B5EF4-FFF2-40B4-BE49-F238E27FC236}">
                <a16:creationId xmlns:a16="http://schemas.microsoft.com/office/drawing/2014/main" id="{7246B86B-2E87-8498-CB70-137EFD1923B1}"/>
              </a:ext>
            </a:extLst>
          </p:cNvPr>
          <p:cNvGraphicFramePr/>
          <p:nvPr>
            <p:custDataLst>
              <p:tags r:id="rId5"/>
            </p:custDataLst>
          </p:nvPr>
        </p:nvGraphicFramePr>
        <p:xfrm>
          <a:off x="280988" y="2143125"/>
          <a:ext cx="8550275" cy="2292350"/>
        </p:xfrm>
        <a:graphic>
          <a:graphicData uri="http://schemas.openxmlformats.org/drawingml/2006/chart">
            <c:chart xmlns:c="http://schemas.openxmlformats.org/drawingml/2006/chart" xmlns:r="http://schemas.openxmlformats.org/officeDocument/2006/relationships" r:id="rId26"/>
          </a:graphicData>
        </a:graphic>
      </p:graphicFrame>
      <p:sp>
        <p:nvSpPr>
          <p:cNvPr id="264" name="Text Placeholder 2">
            <a:extLst>
              <a:ext uri="{FF2B5EF4-FFF2-40B4-BE49-F238E27FC236}">
                <a16:creationId xmlns:a16="http://schemas.microsoft.com/office/drawing/2014/main" id="{60BF5FB0-A087-CC06-2498-EF5742CFCF63}"/>
              </a:ext>
            </a:extLst>
          </p:cNvPr>
          <p:cNvSpPr>
            <a:spLocks noGrp="1"/>
          </p:cNvSpPr>
          <p:nvPr>
            <p:custDataLst>
              <p:tags r:id="rId6"/>
            </p:custDataLst>
          </p:nvPr>
        </p:nvSpPr>
        <p:spPr bwMode="auto">
          <a:xfrm>
            <a:off x="985838"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56CCAFD-39D5-4354-BCD7-FE9E5889BF8C}" type="datetime'''''2''''''''''''''''0''''''1''''''''''''''''''8'''''''">
              <a:rPr lang="zh-CN" altLang="en-US" sz="1200" smtClean="0">
                <a:sym typeface="Arial" panose="020B0604020202020204" pitchFamily="34" charset="0"/>
              </a:rPr>
              <a:pPr/>
              <a:t>2018</a:t>
            </a:fld>
            <a:endParaRPr lang="en-US" altLang="zh-CN" sz="1200" dirty="0">
              <a:sym typeface="Arial" panose="020B0604020202020204" pitchFamily="34" charset="0"/>
            </a:endParaRPr>
          </a:p>
        </p:txBody>
      </p:sp>
      <p:sp>
        <p:nvSpPr>
          <p:cNvPr id="265" name="Text Placeholder 2">
            <a:extLst>
              <a:ext uri="{FF2B5EF4-FFF2-40B4-BE49-F238E27FC236}">
                <a16:creationId xmlns:a16="http://schemas.microsoft.com/office/drawing/2014/main" id="{AAFB146F-6278-3F68-AFB3-3E55E69A9E6F}"/>
              </a:ext>
            </a:extLst>
          </p:cNvPr>
          <p:cNvSpPr>
            <a:spLocks noGrp="1"/>
          </p:cNvSpPr>
          <p:nvPr>
            <p:custDataLst>
              <p:tags r:id="rId7"/>
            </p:custDataLst>
          </p:nvPr>
        </p:nvSpPr>
        <p:spPr bwMode="auto">
          <a:xfrm>
            <a:off x="1708150"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1B5357D-8A68-493C-8EF0-532B1FFD4098}" type="datetime'''''''''''''''''2''''''''''''''''''''''0''1''9'''">
              <a:rPr lang="zh-CN" altLang="en-US" sz="1200" smtClean="0">
                <a:sym typeface="Arial" panose="020B0604020202020204" pitchFamily="34" charset="0"/>
              </a:rPr>
              <a:pPr/>
              <a:t>2019</a:t>
            </a:fld>
            <a:endParaRPr lang="en-US" altLang="zh-CN" sz="1200" dirty="0">
              <a:sym typeface="Arial" panose="020B0604020202020204" pitchFamily="34" charset="0"/>
            </a:endParaRPr>
          </a:p>
        </p:txBody>
      </p:sp>
      <p:sp>
        <p:nvSpPr>
          <p:cNvPr id="266" name="Text Placeholder 2">
            <a:extLst>
              <a:ext uri="{FF2B5EF4-FFF2-40B4-BE49-F238E27FC236}">
                <a16:creationId xmlns:a16="http://schemas.microsoft.com/office/drawing/2014/main" id="{25899B8E-E58D-9F56-0BEA-1E6BDA9E0E6D}"/>
              </a:ext>
            </a:extLst>
          </p:cNvPr>
          <p:cNvSpPr>
            <a:spLocks noGrp="1"/>
          </p:cNvSpPr>
          <p:nvPr>
            <p:custDataLst>
              <p:tags r:id="rId8"/>
            </p:custDataLst>
          </p:nvPr>
        </p:nvSpPr>
        <p:spPr bwMode="auto">
          <a:xfrm>
            <a:off x="2432050"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582648B-E5E6-438B-BED2-84A7AF3EE05A}" type="datetime'''''''2''''''''''0''''''2''''0'''''''''''''''''''''''">
              <a:rPr lang="zh-CN" altLang="en-US" sz="1200" smtClean="0">
                <a:sym typeface="Arial" panose="020B0604020202020204" pitchFamily="34" charset="0"/>
              </a:rPr>
              <a:pPr/>
              <a:t>2020</a:t>
            </a:fld>
            <a:endParaRPr lang="en-US" altLang="zh-CN" sz="1200" dirty="0">
              <a:sym typeface="Arial" panose="020B0604020202020204" pitchFamily="34" charset="0"/>
            </a:endParaRPr>
          </a:p>
        </p:txBody>
      </p:sp>
      <p:sp>
        <p:nvSpPr>
          <p:cNvPr id="267" name="Text Placeholder 2">
            <a:extLst>
              <a:ext uri="{FF2B5EF4-FFF2-40B4-BE49-F238E27FC236}">
                <a16:creationId xmlns:a16="http://schemas.microsoft.com/office/drawing/2014/main" id="{4B8E2CA9-C921-49EB-1B51-00D7D7EB256D}"/>
              </a:ext>
            </a:extLst>
          </p:cNvPr>
          <p:cNvSpPr>
            <a:spLocks noGrp="1"/>
          </p:cNvSpPr>
          <p:nvPr>
            <p:custDataLst>
              <p:tags r:id="rId9"/>
            </p:custDataLst>
          </p:nvPr>
        </p:nvSpPr>
        <p:spPr bwMode="auto">
          <a:xfrm>
            <a:off x="3154363"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E2D0AFE-7A5C-4D8B-BD65-1FD6898E821E}" type="datetime'2''''''''0''''''''''''2''''''''''''''1'''''''''''''''''''''''">
              <a:rPr lang="zh-CN" altLang="en-US" sz="1200" smtClean="0">
                <a:sym typeface="Arial" panose="020B0604020202020204" pitchFamily="34" charset="0"/>
              </a:rPr>
              <a:pPr/>
              <a:t>2021</a:t>
            </a:fld>
            <a:endParaRPr lang="en-US" altLang="zh-CN" sz="1200" dirty="0">
              <a:sym typeface="Arial" panose="020B0604020202020204" pitchFamily="34" charset="0"/>
            </a:endParaRPr>
          </a:p>
        </p:txBody>
      </p:sp>
      <p:sp>
        <p:nvSpPr>
          <p:cNvPr id="124" name="Text Placeholder 2">
            <a:extLst>
              <a:ext uri="{FF2B5EF4-FFF2-40B4-BE49-F238E27FC236}">
                <a16:creationId xmlns:a16="http://schemas.microsoft.com/office/drawing/2014/main" id="{5607CB08-7EA1-6817-98A0-DBA370A0EB6C}"/>
              </a:ext>
            </a:extLst>
          </p:cNvPr>
          <p:cNvSpPr>
            <a:spLocks noGrp="1"/>
          </p:cNvSpPr>
          <p:nvPr>
            <p:custDataLst>
              <p:tags r:id="rId10"/>
            </p:custDataLst>
          </p:nvPr>
        </p:nvSpPr>
        <p:spPr bwMode="auto">
          <a:xfrm>
            <a:off x="387667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B1DFFE8-5A10-42C2-BF62-F46F0EDFB9D9}" type="datetime'''''''''''''''''''''''''''''''''''2''''''''0''22'''">
              <a:rPr lang="zh-CN" altLang="en-US" sz="1200" smtClean="0">
                <a:sym typeface="Arial" panose="020B0604020202020204" pitchFamily="34" charset="0"/>
              </a:rPr>
              <a:pPr/>
              <a:t>2022</a:t>
            </a:fld>
            <a:endParaRPr lang="en-US" altLang="zh-CN" sz="1200" dirty="0">
              <a:sym typeface="Arial" panose="020B0604020202020204" pitchFamily="34" charset="0"/>
            </a:endParaRPr>
          </a:p>
        </p:txBody>
      </p:sp>
      <p:sp>
        <p:nvSpPr>
          <p:cNvPr id="120" name="Text Placeholder 2">
            <a:extLst>
              <a:ext uri="{FF2B5EF4-FFF2-40B4-BE49-F238E27FC236}">
                <a16:creationId xmlns:a16="http://schemas.microsoft.com/office/drawing/2014/main" id="{0DA05E4D-1558-C9E3-A651-620AD9490D61}"/>
              </a:ext>
            </a:extLst>
          </p:cNvPr>
          <p:cNvSpPr>
            <a:spLocks noGrp="1"/>
          </p:cNvSpPr>
          <p:nvPr>
            <p:custDataLst>
              <p:tags r:id="rId11"/>
            </p:custDataLst>
          </p:nvPr>
        </p:nvSpPr>
        <p:spPr bwMode="auto">
          <a:xfrm>
            <a:off x="4598988"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30348EB7-648B-4C03-9046-C3D1DAC1E869}" type="datetime'''''''''2''0''''''''''''''''''''''''23'''''''''''''">
              <a:rPr lang="en-US" altLang="en-US" sz="1200" smtClean="0">
                <a:ea typeface="宋体" panose="02010600030101010101" pitchFamily="2" charset="-122"/>
                <a:cs typeface="+mn-cs"/>
              </a:rPr>
              <a:pPr/>
              <a:t>2023</a:t>
            </a:fld>
            <a:endParaRPr lang="en-US" altLang="zh-CN" sz="1200" dirty="0">
              <a:ea typeface="宋体" panose="02010600030101010101" pitchFamily="2" charset="-122"/>
              <a:cs typeface="+mn-cs"/>
              <a:sym typeface="Arial" panose="020B0604020202020204" pitchFamily="34" charset="0"/>
            </a:endParaRPr>
          </a:p>
        </p:txBody>
      </p:sp>
      <p:sp>
        <p:nvSpPr>
          <p:cNvPr id="126" name="Text Placeholder 2">
            <a:extLst>
              <a:ext uri="{FF2B5EF4-FFF2-40B4-BE49-F238E27FC236}">
                <a16:creationId xmlns:a16="http://schemas.microsoft.com/office/drawing/2014/main" id="{30CAC8FA-29C7-6A80-9F8E-9C8D6B052DA3}"/>
              </a:ext>
            </a:extLst>
          </p:cNvPr>
          <p:cNvSpPr>
            <a:spLocks noGrp="1"/>
          </p:cNvSpPr>
          <p:nvPr>
            <p:custDataLst>
              <p:tags r:id="rId12"/>
            </p:custDataLst>
          </p:nvPr>
        </p:nvSpPr>
        <p:spPr bwMode="auto">
          <a:xfrm>
            <a:off x="5270500"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4527FF6-28A7-433B-967B-6CC46B3D4496}" type="datetime'2''''''''''''0''''''''''''24''''''''''''''''E'''">
              <a:rPr lang="en-US" altLang="en-US" sz="1200" smtClean="0">
                <a:sym typeface="Arial" panose="020B0604020202020204" pitchFamily="34" charset="0"/>
              </a:rPr>
              <a:pPr/>
              <a:t>2024E</a:t>
            </a:fld>
            <a:endParaRPr lang="en-US" altLang="zh-CN" sz="1200" dirty="0">
              <a:sym typeface="Arial" panose="020B0604020202020204" pitchFamily="34" charset="0"/>
            </a:endParaRPr>
          </a:p>
        </p:txBody>
      </p:sp>
      <p:sp>
        <p:nvSpPr>
          <p:cNvPr id="127" name="Text Placeholder 2">
            <a:extLst>
              <a:ext uri="{FF2B5EF4-FFF2-40B4-BE49-F238E27FC236}">
                <a16:creationId xmlns:a16="http://schemas.microsoft.com/office/drawing/2014/main" id="{94A2C697-FCEE-742B-A39F-52FBB2704F5E}"/>
              </a:ext>
            </a:extLst>
          </p:cNvPr>
          <p:cNvSpPr>
            <a:spLocks noGrp="1"/>
          </p:cNvSpPr>
          <p:nvPr>
            <p:custDataLst>
              <p:tags r:id="rId13"/>
            </p:custDataLst>
          </p:nvPr>
        </p:nvSpPr>
        <p:spPr bwMode="auto">
          <a:xfrm>
            <a:off x="5992813"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00DC272-BBE3-4215-B400-330BB47C347E}" type="datetime'20''''''2''''''''''''5E'''''''''''''''">
              <a:rPr lang="en-US" altLang="en-US" sz="1200" smtClean="0">
                <a:sym typeface="Arial" panose="020B0604020202020204" pitchFamily="34" charset="0"/>
              </a:rPr>
              <a:pPr/>
              <a:t>2025E</a:t>
            </a:fld>
            <a:endParaRPr lang="en-US" altLang="zh-CN" sz="1200" dirty="0">
              <a:sym typeface="Arial" panose="020B0604020202020204" pitchFamily="34" charset="0"/>
            </a:endParaRPr>
          </a:p>
        </p:txBody>
      </p:sp>
      <p:sp>
        <p:nvSpPr>
          <p:cNvPr id="128" name="Text Placeholder 2">
            <a:extLst>
              <a:ext uri="{FF2B5EF4-FFF2-40B4-BE49-F238E27FC236}">
                <a16:creationId xmlns:a16="http://schemas.microsoft.com/office/drawing/2014/main" id="{FBA133D3-BF3B-43A6-955C-CA18355BA524}"/>
              </a:ext>
            </a:extLst>
          </p:cNvPr>
          <p:cNvSpPr>
            <a:spLocks noGrp="1"/>
          </p:cNvSpPr>
          <p:nvPr>
            <p:custDataLst>
              <p:tags r:id="rId14"/>
            </p:custDataLst>
          </p:nvPr>
        </p:nvSpPr>
        <p:spPr bwMode="auto">
          <a:xfrm>
            <a:off x="6716713"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587B009-788C-4FE1-91AE-5013603D5D90}" type="datetime'''''''''''''''''''''''2''0''2''''''''6E'''''''''''''''''">
              <a:rPr lang="en-US" altLang="en-US" sz="1200" smtClean="0">
                <a:sym typeface="Arial" panose="020B0604020202020204" pitchFamily="34" charset="0"/>
              </a:rPr>
              <a:pPr/>
              <a:t>2026E</a:t>
            </a:fld>
            <a:endParaRPr lang="en-US" altLang="zh-CN" sz="1200" dirty="0">
              <a:sym typeface="Arial" panose="020B0604020202020204" pitchFamily="34" charset="0"/>
            </a:endParaRPr>
          </a:p>
        </p:txBody>
      </p:sp>
      <p:sp>
        <p:nvSpPr>
          <p:cNvPr id="129" name="Text Placeholder 2">
            <a:extLst>
              <a:ext uri="{FF2B5EF4-FFF2-40B4-BE49-F238E27FC236}">
                <a16:creationId xmlns:a16="http://schemas.microsoft.com/office/drawing/2014/main" id="{3C0D29A6-F3EE-5C46-8B81-0CB84D8EF502}"/>
              </a:ext>
            </a:extLst>
          </p:cNvPr>
          <p:cNvSpPr>
            <a:spLocks noGrp="1"/>
          </p:cNvSpPr>
          <p:nvPr>
            <p:custDataLst>
              <p:tags r:id="rId15"/>
            </p:custDataLst>
          </p:nvPr>
        </p:nvSpPr>
        <p:spPr bwMode="auto">
          <a:xfrm>
            <a:off x="74390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1F9FED0-1412-469C-8208-31DBABB441D0}" type="datetime'''''''''''''''2''''''0''''''''''''''27''''''''''''E'''''''''''">
              <a:rPr lang="en-US" altLang="en-US" sz="1200" smtClean="0">
                <a:sym typeface="Arial" panose="020B0604020202020204" pitchFamily="34" charset="0"/>
              </a:rPr>
              <a:pPr/>
              <a:t>2027E</a:t>
            </a:fld>
            <a:endParaRPr lang="en-US" altLang="zh-CN" sz="1200" dirty="0">
              <a:sym typeface="Arial" panose="020B0604020202020204" pitchFamily="34" charset="0"/>
            </a:endParaRPr>
          </a:p>
        </p:txBody>
      </p:sp>
      <p:sp>
        <p:nvSpPr>
          <p:cNvPr id="270" name="Text Placeholder 2">
            <a:extLst>
              <a:ext uri="{FF2B5EF4-FFF2-40B4-BE49-F238E27FC236}">
                <a16:creationId xmlns:a16="http://schemas.microsoft.com/office/drawing/2014/main" id="{9A30C816-A180-10D5-EF6E-3A13D2BD04AC}"/>
              </a:ext>
            </a:extLst>
          </p:cNvPr>
          <p:cNvSpPr>
            <a:spLocks noGrp="1"/>
          </p:cNvSpPr>
          <p:nvPr>
            <p:custDataLst>
              <p:tags r:id="rId16"/>
            </p:custDataLst>
          </p:nvPr>
        </p:nvSpPr>
        <p:spPr bwMode="auto">
          <a:xfrm>
            <a:off x="8161338"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1AB9864-ABA7-4BFC-B51A-204E8E8D464E}" type="datetime'''2''''''''0''2''''''''8''''''''''''''''''''''E'''''''''''">
              <a:rPr lang="en-US" altLang="en-US" sz="1200" smtClean="0">
                <a:ea typeface="宋体" panose="02010600030101010101" pitchFamily="2" charset="-122"/>
                <a:sym typeface="Arial" panose="020B0604020202020204" pitchFamily="34" charset="0"/>
              </a:rPr>
              <a:pPr/>
              <a:t>2028E</a:t>
            </a:fld>
            <a:endParaRPr lang="en-US" altLang="zh-CN" sz="1200" dirty="0">
              <a:ea typeface="宋体" panose="02010600030101010101" pitchFamily="2" charset="-122"/>
              <a:sym typeface="Arial" panose="020B0604020202020204" pitchFamily="34" charset="0"/>
            </a:endParaRPr>
          </a:p>
        </p:txBody>
      </p:sp>
      <p:sp>
        <p:nvSpPr>
          <p:cNvPr id="135" name="TextBox 34">
            <a:extLst>
              <a:ext uri="{FF2B5EF4-FFF2-40B4-BE49-F238E27FC236}">
                <a16:creationId xmlns:a16="http://schemas.microsoft.com/office/drawing/2014/main" id="{2A128EDA-9EB5-D8E6-2816-3C83F18A89AC}"/>
              </a:ext>
            </a:extLst>
          </p:cNvPr>
          <p:cNvSpPr txBox="1"/>
          <p:nvPr>
            <p:custDataLst>
              <p:tags r:id="rId17"/>
            </p:custDataLst>
          </p:nvPr>
        </p:nvSpPr>
        <p:spPr>
          <a:xfrm>
            <a:off x="254244" y="4498975"/>
            <a:ext cx="8622811" cy="1793304"/>
          </a:xfrm>
          <a:prstGeom prst="rect">
            <a:avLst/>
          </a:prstGeom>
          <a:noFill/>
        </p:spPr>
        <p:txBody>
          <a:bodyPr wrap="square" lIns="180000" tIns="36000" rIns="180000" bIns="108000" rtlCol="0" anchor="ctr">
            <a:noAutofit/>
          </a:bodyPr>
          <a:lstStyle/>
          <a:p>
            <a:pPr marL="171450" indent="-171450" algn="just">
              <a:spcAft>
                <a:spcPts val="300"/>
              </a:spcAft>
              <a:buFont typeface="Arial" pitchFamily="34" charset="0"/>
              <a:buChar char="•"/>
            </a:pPr>
            <a:r>
              <a:rPr lang="en-US" altLang="zh-CN" sz="1050" dirty="0">
                <a:solidFill>
                  <a:srgbClr val="214D79"/>
                </a:solidFill>
                <a:latin typeface="Arial" pitchFamily="34" charset="0"/>
                <a:cs typeface="Arial" pitchFamily="34" charset="0"/>
              </a:rPr>
              <a:t>According to the National Bureau of Statistics of China, the Chinese economy grew at a CAGR of 6.5% from 2018 to 2023. Going forward, the Chinese authorities are likely to maintain the consistency and stability of macroeconomic policies so as to maintain macroeconomic stability. In the meantime, structural adjustment of the economy is predicted to be strongly pushed forward by the Chinese authorities to improve the quality and efficiency of economic development. The Chinese economy is likely to transfer from an investment-driven model to a consumption-driven model with the share of final consumption in GDP picking up. Under this trend, the Chinese economy is likely to maintain a sound and healthy development. According to the International Monetary Fund (IMF), the Chinese economy is forecasted to keep growing at a CAGR of 5.6% from 2023 to 2028.</a:t>
            </a:r>
          </a:p>
          <a:p>
            <a:pPr marL="171450" indent="-171450" algn="just">
              <a:spcAft>
                <a:spcPts val="300"/>
              </a:spcAft>
              <a:buFont typeface="Arial" pitchFamily="34" charset="0"/>
              <a:buChar char="•"/>
            </a:pPr>
            <a:r>
              <a:rPr lang="en-US" altLang="zh-CN" sz="1050" dirty="0">
                <a:solidFill>
                  <a:srgbClr val="214D79"/>
                </a:solidFill>
                <a:latin typeface="Arial" pitchFamily="34" charset="0"/>
                <a:cs typeface="Arial" pitchFamily="34" charset="0"/>
              </a:rPr>
              <a:t>Looking forward, the nominal GDP is expected to keep growing and reach RMB165.8 trillion in 2028 at a CAGR of 5.6% with a forecasted stable economic environment.</a:t>
            </a:r>
          </a:p>
        </p:txBody>
      </p:sp>
      <p:sp>
        <p:nvSpPr>
          <p:cNvPr id="211" name="矩形 210">
            <a:extLst>
              <a:ext uri="{FF2B5EF4-FFF2-40B4-BE49-F238E27FC236}">
                <a16:creationId xmlns:a16="http://schemas.microsoft.com/office/drawing/2014/main" id="{3839DB2B-C465-0B7B-0603-72E525869607}"/>
              </a:ext>
            </a:extLst>
          </p:cNvPr>
          <p:cNvSpPr/>
          <p:nvPr>
            <p:custDataLst>
              <p:tags r:id="rId18"/>
            </p:custDataLst>
          </p:nvPr>
        </p:nvSpPr>
        <p:spPr bwMode="auto">
          <a:xfrm>
            <a:off x="1606550" y="2000250"/>
            <a:ext cx="179388" cy="133350"/>
          </a:xfrm>
          <a:prstGeom prst="rect">
            <a:avLst/>
          </a:prstGeom>
          <a:solidFill>
            <a:srgbClr val="9DB1CF"/>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208" name="Text Placeholder 2">
            <a:extLst>
              <a:ext uri="{FF2B5EF4-FFF2-40B4-BE49-F238E27FC236}">
                <a16:creationId xmlns:a16="http://schemas.microsoft.com/office/drawing/2014/main" id="{FF80B2D8-0BEA-09AB-899B-C2C44903AE48}"/>
              </a:ext>
            </a:extLst>
          </p:cNvPr>
          <p:cNvSpPr>
            <a:spLocks noGrp="1"/>
          </p:cNvSpPr>
          <p:nvPr>
            <p:custDataLst>
              <p:tags r:id="rId19"/>
            </p:custDataLst>
          </p:nvPr>
        </p:nvSpPr>
        <p:spPr bwMode="auto">
          <a:xfrm>
            <a:off x="1836738" y="1995488"/>
            <a:ext cx="3302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E6A1ADC2-2CF3-4217-A1BB-47E51BB8DFEC}" type="datetime'''''''C''''''''''''''''h''''''''''''''''''''in''a'''''''''''''">
              <a:rPr lang="en-US" altLang="en-US" sz="1000" smtClean="0">
                <a:cs typeface="+mn-cs"/>
              </a:rPr>
              <a:pPr/>
              <a:t>China</a:t>
            </a:fld>
            <a:endParaRPr lang="zh-CN" altLang="en-US" sz="1000" dirty="0">
              <a:cs typeface="+mn-cs"/>
              <a:sym typeface="Arial" panose="020B0604020202020204" pitchFamily="34" charset="0"/>
            </a:endParaRPr>
          </a:p>
        </p:txBody>
      </p:sp>
      <p:graphicFrame>
        <p:nvGraphicFramePr>
          <p:cNvPr id="215" name="表格 214">
            <a:extLst>
              <a:ext uri="{FF2B5EF4-FFF2-40B4-BE49-F238E27FC236}">
                <a16:creationId xmlns:a16="http://schemas.microsoft.com/office/drawing/2014/main" id="{F22694D0-7A4A-4BFE-0451-850F9073317E}"/>
              </a:ext>
            </a:extLst>
          </p:cNvPr>
          <p:cNvGraphicFramePr>
            <a:graphicFrameLocks noGrp="1"/>
          </p:cNvGraphicFramePr>
          <p:nvPr>
            <p:custDataLst>
              <p:tags r:id="rId20"/>
            </p:custDataLst>
          </p:nvPr>
        </p:nvGraphicFramePr>
        <p:xfrm>
          <a:off x="2292643" y="1693863"/>
          <a:ext cx="3193464" cy="495300"/>
        </p:xfrm>
        <a:graphic>
          <a:graphicData uri="http://schemas.openxmlformats.org/drawingml/2006/table">
            <a:tbl>
              <a:tblPr firstRow="1" bandRow="1">
                <a:tableStyleId>{5C22544A-7EE6-4342-B048-85BDC9FD1C3A}</a:tableStyleId>
              </a:tblPr>
              <a:tblGrid>
                <a:gridCol w="1596732">
                  <a:extLst>
                    <a:ext uri="{9D8B030D-6E8A-4147-A177-3AD203B41FA5}">
                      <a16:colId xmlns:a16="http://schemas.microsoft.com/office/drawing/2014/main" val="20003"/>
                    </a:ext>
                  </a:extLst>
                </a:gridCol>
                <a:gridCol w="1596732">
                  <a:extLst>
                    <a:ext uri="{9D8B030D-6E8A-4147-A177-3AD203B41FA5}">
                      <a16:colId xmlns:a16="http://schemas.microsoft.com/office/drawing/2014/main" val="20001"/>
                    </a:ext>
                  </a:extLst>
                </a:gridCol>
              </a:tblGrid>
              <a:tr h="26977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000" i="0" dirty="0">
                          <a:solidFill>
                            <a:schemeClr val="bg1"/>
                          </a:solidFill>
                          <a:latin typeface="Arial" pitchFamily="34" charset="0"/>
                          <a:cs typeface="Arial" pitchFamily="34" charset="0"/>
                        </a:rPr>
                        <a:t>CAGR</a:t>
                      </a:r>
                      <a:r>
                        <a:rPr lang="zh-CN" altLang="en-US" sz="1000" b="1" i="0" kern="1200" dirty="0">
                          <a:solidFill>
                            <a:schemeClr val="bg1"/>
                          </a:solidFill>
                          <a:latin typeface="Arial" pitchFamily="34" charset="0"/>
                          <a:ea typeface="+mn-ea"/>
                          <a:cs typeface="Arial" pitchFamily="34" charset="0"/>
                        </a:rPr>
                        <a:t> </a:t>
                      </a:r>
                      <a:r>
                        <a:rPr lang="en-US" sz="1000" b="1" i="0" kern="1200" dirty="0">
                          <a:solidFill>
                            <a:schemeClr val="bg1"/>
                          </a:solidFill>
                          <a:latin typeface="Arial" pitchFamily="34" charset="0"/>
                          <a:ea typeface="+mn-ea"/>
                          <a:cs typeface="Arial" pitchFamily="34" charset="0"/>
                        </a:rPr>
                        <a:t>2018-2023E</a:t>
                      </a:r>
                    </a:p>
                  </a:txBody>
                  <a:tcPr marL="9525" marR="9525" marT="9525" marB="0" anchor="ctr">
                    <a:solidFill>
                      <a:srgbClr val="31568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000" i="0" dirty="0">
                          <a:solidFill>
                            <a:schemeClr val="bg1"/>
                          </a:solidFill>
                          <a:latin typeface="Arial" pitchFamily="34" charset="0"/>
                          <a:cs typeface="Arial" pitchFamily="34" charset="0"/>
                        </a:rPr>
                        <a:t>CAGR</a:t>
                      </a:r>
                      <a:r>
                        <a:rPr lang="zh-CN" altLang="en-US" sz="1000" i="0" kern="1200" dirty="0">
                          <a:solidFill>
                            <a:schemeClr val="bg1"/>
                          </a:solidFill>
                          <a:latin typeface="Arial" pitchFamily="34" charset="0"/>
                          <a:cs typeface="Arial" pitchFamily="34" charset="0"/>
                        </a:rPr>
                        <a:t> </a:t>
                      </a:r>
                      <a:r>
                        <a:rPr lang="en-US" altLang="zh-CN" sz="1000" i="0" kern="1200" dirty="0">
                          <a:solidFill>
                            <a:schemeClr val="bg1"/>
                          </a:solidFill>
                          <a:latin typeface="Arial" pitchFamily="34" charset="0"/>
                          <a:cs typeface="Arial" pitchFamily="34" charset="0"/>
                        </a:rPr>
                        <a:t>2023E-2028E</a:t>
                      </a:r>
                    </a:p>
                  </a:txBody>
                  <a:tcPr marL="9525" marR="9525" marT="9525" marB="0" anchor="ctr">
                    <a:solidFill>
                      <a:srgbClr val="315686"/>
                    </a:solidFill>
                  </a:tcPr>
                </a:tc>
                <a:extLst>
                  <a:ext uri="{0D108BD9-81ED-4DB2-BD59-A6C34878D82A}">
                    <a16:rowId xmlns:a16="http://schemas.microsoft.com/office/drawing/2014/main" val="10000"/>
                  </a:ext>
                </a:extLst>
              </a:tr>
              <a:tr h="225528">
                <a:tc>
                  <a:txBody>
                    <a:bodyPr/>
                    <a:lstStyle/>
                    <a:p>
                      <a:pPr algn="ctr" fontAlgn="ctr"/>
                      <a:r>
                        <a:rPr lang="en-US" altLang="zh-CN" sz="1000" b="0" i="0" u="none" strike="noStrike" dirty="0">
                          <a:solidFill>
                            <a:srgbClr val="214D79"/>
                          </a:solidFill>
                          <a:effectLst/>
                          <a:latin typeface="Arial" panose="020B0604020202020204" pitchFamily="34" charset="0"/>
                          <a:ea typeface="等线" panose="02010600030101010101" pitchFamily="2" charset="-122"/>
                        </a:rPr>
                        <a:t>6.5%</a:t>
                      </a:r>
                    </a:p>
                  </a:txBody>
                  <a:tcPr marL="0" marR="0" marT="0" marB="0" anchor="ctr">
                    <a:solidFill>
                      <a:schemeClr val="accent1">
                        <a:lumMod val="20000"/>
                        <a:lumOff val="80000"/>
                      </a:schemeClr>
                    </a:solidFill>
                  </a:tcPr>
                </a:tc>
                <a:tc>
                  <a:txBody>
                    <a:bodyPr/>
                    <a:lstStyle/>
                    <a:p>
                      <a:pPr algn="ctr" fontAlgn="ctr"/>
                      <a:r>
                        <a:rPr lang="en-US" altLang="zh-CN" sz="1000" b="0" i="0" u="none" strike="noStrike" dirty="0">
                          <a:solidFill>
                            <a:srgbClr val="214D79"/>
                          </a:solidFill>
                          <a:effectLst/>
                          <a:latin typeface="Arial" panose="020B0604020202020204" pitchFamily="34" charset="0"/>
                          <a:ea typeface="等线" panose="02010600030101010101" pitchFamily="2" charset="-122"/>
                        </a:rPr>
                        <a:t>5.6%</a:t>
                      </a:r>
                    </a:p>
                  </a:txBody>
                  <a:tcPr marL="0" marR="0" marT="0" marB="0" anchor="ctr">
                    <a:solidFill>
                      <a:schemeClr val="accent1">
                        <a:lumMod val="20000"/>
                        <a:lumOff val="80000"/>
                      </a:schemeClr>
                    </a:solidFill>
                  </a:tcPr>
                </a:tc>
                <a:extLst>
                  <a:ext uri="{0D108BD9-81ED-4DB2-BD59-A6C34878D82A}">
                    <a16:rowId xmlns:a16="http://schemas.microsoft.com/office/drawing/2014/main" val="2190656503"/>
                  </a:ext>
                </a:extLst>
              </a:tr>
            </a:tbl>
          </a:graphicData>
        </a:graphic>
      </p:graphicFrame>
      <p:sp>
        <p:nvSpPr>
          <p:cNvPr id="12" name="Rectangle 2">
            <a:extLst>
              <a:ext uri="{FF2B5EF4-FFF2-40B4-BE49-F238E27FC236}">
                <a16:creationId xmlns:a16="http://schemas.microsoft.com/office/drawing/2014/main" id="{8646E7B4-BD09-3B9B-002A-47E474856A9B}"/>
              </a:ext>
            </a:extLst>
          </p:cNvPr>
          <p:cNvSpPr txBox="1">
            <a:spLocks noChangeArrowheads="1"/>
          </p:cNvSpPr>
          <p:nvPr>
            <p:custDataLst>
              <p:tags r:id="rId21"/>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7F7F7F"/>
                </a:solidFill>
                <a:effectLst/>
                <a:uLnTx/>
                <a:uFillTx/>
                <a:latin typeface="Arial" pitchFamily="34" charset="0"/>
                <a:ea typeface="宋体" panose="02010600030101010101" pitchFamily="2" charset="-122"/>
                <a:cs typeface="Arial" pitchFamily="34" charset="0"/>
              </a:rPr>
              <a:t>Nominal GDP Analysis</a:t>
            </a:r>
          </a:p>
        </p:txBody>
      </p:sp>
    </p:spTree>
    <p:extLst>
      <p:ext uri="{BB962C8B-B14F-4D97-AF65-F5344CB8AC3E}">
        <p14:creationId xmlns:p14="http://schemas.microsoft.com/office/powerpoint/2010/main" val="326715301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对象 5" hidden="1">
            <a:extLst>
              <a:ext uri="{FF2B5EF4-FFF2-40B4-BE49-F238E27FC236}">
                <a16:creationId xmlns:a16="http://schemas.microsoft.com/office/drawing/2014/main" id="{DE00F045-ACB1-743E-8409-B0FFD3703BC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3" imgW="404" imgH="405" progId="TCLayout.ActiveDocument.1">
                  <p:embed/>
                </p:oleObj>
              </mc:Choice>
              <mc:Fallback>
                <p:oleObj name="think-cell 幻灯片" r:id="rId3" imgW="404" imgH="405" progId="TCLayout.ActiveDocument.1">
                  <p:embed/>
                  <p:pic>
                    <p:nvPicPr>
                      <p:cNvPr id="6" name="对象 5" hidden="1">
                        <a:extLst>
                          <a:ext uri="{FF2B5EF4-FFF2-40B4-BE49-F238E27FC236}">
                            <a16:creationId xmlns:a16="http://schemas.microsoft.com/office/drawing/2014/main" id="{DE00F045-ACB1-743E-8409-B0FFD3703BCF}"/>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灯片编号占位符 2"/>
          <p:cNvSpPr>
            <a:spLocks noGrp="1"/>
          </p:cNvSpPr>
          <p:nvPr>
            <p:ph type="sldNum" sz="quarter"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40</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5" name="TextBox 4"/>
          <p:cNvSpPr txBox="1"/>
          <p:nvPr/>
        </p:nvSpPr>
        <p:spPr>
          <a:xfrm>
            <a:off x="0" y="2852936"/>
            <a:ext cx="9144000" cy="1008112"/>
          </a:xfrm>
          <a:prstGeom prst="rect">
            <a:avLst/>
          </a:prstGeom>
          <a:solidFill>
            <a:srgbClr val="214D79"/>
          </a:solidFill>
        </p:spPr>
        <p:txBody>
          <a:bodyPr wrap="square" lIns="3420000" tIns="72000" rIns="360000" bIns="72000" rtlCol="0" anchor="ctr">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20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3. </a:t>
            </a:r>
            <a:r>
              <a:rPr lang="en-US" altLang="zh-CN" sz="2000" b="1" i="1" dirty="0">
                <a:solidFill>
                  <a:srgbClr val="FFFFFF"/>
                </a:solidFill>
                <a:latin typeface="Arial" pitchFamily="34" charset="0"/>
                <a:ea typeface="宋体" panose="02010600030101010101" pitchFamily="2" charset="-122"/>
                <a:cs typeface="Arial" pitchFamily="34" charset="0"/>
              </a:rPr>
              <a:t>Competitive Landscape</a:t>
            </a:r>
          </a:p>
        </p:txBody>
      </p:sp>
    </p:spTree>
    <p:extLst>
      <p:ext uri="{BB962C8B-B14F-4D97-AF65-F5344CB8AC3E}">
        <p14:creationId xmlns:p14="http://schemas.microsoft.com/office/powerpoint/2010/main" val="9079310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对象 39"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11" imgW="270" imgH="270" progId="TCLayout.ActiveDocument.1">
                  <p:embed/>
                </p:oleObj>
              </mc:Choice>
              <mc:Fallback>
                <p:oleObj name="think-cell 幻灯片" r:id="rId11" imgW="270" imgH="270" progId="TCLayout.ActiveDocument.1">
                  <p:embed/>
                  <p:pic>
                    <p:nvPicPr>
                      <p:cNvPr id="40" name="对象 39" hidden="1"/>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矩形 1"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3" name="灯片编号占位符 2"/>
          <p:cNvSpPr>
            <a:spLocks noGrp="1"/>
          </p:cNvSpPr>
          <p:nvPr>
            <p:ph type="sldNum" sz="quarter"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41</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43" name="TextBox 42"/>
          <p:cNvSpPr txBox="1"/>
          <p:nvPr>
            <p:custDataLst>
              <p:tags r:id="rId4"/>
            </p:custDataLst>
          </p:nvPr>
        </p:nvSpPr>
        <p:spPr>
          <a:xfrm>
            <a:off x="5580112" y="6237312"/>
            <a:ext cx="327854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Analysis</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5" name="TextBox 8">
            <a:extLst>
              <a:ext uri="{FF2B5EF4-FFF2-40B4-BE49-F238E27FC236}">
                <a16:creationId xmlns:a16="http://schemas.microsoft.com/office/drawing/2014/main" id="{4E62341A-6C95-3A35-D12C-8921A5897827}"/>
              </a:ext>
            </a:extLst>
          </p:cNvPr>
          <p:cNvSpPr txBox="1"/>
          <p:nvPr>
            <p:custDataLst>
              <p:tags r:id="rId5"/>
            </p:custDataLst>
          </p:nvPr>
        </p:nvSpPr>
        <p:spPr>
          <a:xfrm>
            <a:off x="696285" y="1204993"/>
            <a:ext cx="7751429" cy="461665"/>
          </a:xfrm>
          <a:prstGeom prst="rect">
            <a:avLst/>
          </a:prstGeom>
          <a:solidFill>
            <a:srgbClr val="214D79"/>
          </a:solidFill>
        </p:spPr>
        <p:txBody>
          <a:bodyPr wrap="square" lIns="180000" rIns="180000" rtlCol="0" anchor="ctr">
            <a:no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zh-CN" sz="11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The Group was the </a:t>
            </a:r>
            <a:r>
              <a:rPr kumimoji="0" lang="en-US" altLang="zh-CN" sz="1100" b="1" i="1" u="none" strike="noStrike" kern="1200" cap="none" spc="0" normalizeH="0" baseline="0" noProof="0" dirty="0">
                <a:ln>
                  <a:noFill/>
                </a:ln>
                <a:solidFill>
                  <a:schemeClr val="bg1"/>
                </a:solidFill>
                <a:effectLst/>
                <a:uLnTx/>
                <a:uFillTx/>
                <a:latin typeface="Arial" pitchFamily="34" charset="0"/>
                <a:ea typeface="宋体" panose="02010600030101010101" pitchFamily="2" charset="-122"/>
                <a:cs typeface="Arial" pitchFamily="34" charset="0"/>
              </a:rPr>
              <a:t>Largest Domestic Player </a:t>
            </a:r>
            <a:r>
              <a:rPr kumimoji="0" lang="en-US" altLang="zh-CN" sz="11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in China’s Functional Coating Composite Materials Market by 2023 in terms of Revenue.</a:t>
            </a:r>
          </a:p>
        </p:txBody>
      </p:sp>
      <p:sp>
        <p:nvSpPr>
          <p:cNvPr id="6" name="矩形 5">
            <a:extLst>
              <a:ext uri="{FF2B5EF4-FFF2-40B4-BE49-F238E27FC236}">
                <a16:creationId xmlns:a16="http://schemas.microsoft.com/office/drawing/2014/main" id="{279D10CF-7177-A2E6-3650-52151E929C2A}"/>
              </a:ext>
            </a:extLst>
          </p:cNvPr>
          <p:cNvSpPr/>
          <p:nvPr/>
        </p:nvSpPr>
        <p:spPr>
          <a:xfrm>
            <a:off x="696286" y="1754840"/>
            <a:ext cx="775142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Ranking of Top </a:t>
            </a:r>
            <a:r>
              <a:rPr lang="en-US" altLang="zh-CN" sz="1200" b="1" dirty="0">
                <a:solidFill>
                  <a:srgbClr val="06325C">
                    <a:lumMod val="90000"/>
                    <a:lumOff val="10000"/>
                  </a:srgbClr>
                </a:solidFill>
                <a:latin typeface="Arial" pitchFamily="34" charset="0"/>
                <a:ea typeface="宋体" panose="02010600030101010101" pitchFamily="2" charset="-122"/>
                <a:cs typeface="Arial" pitchFamily="34" charset="0"/>
              </a:rPr>
              <a:t>Five Domestic Enterprises </a:t>
            </a: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in China’s Functional Coating Composite Materials Market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by Revenue, 2023</a:t>
            </a:r>
          </a:p>
        </p:txBody>
      </p:sp>
      <p:sp>
        <p:nvSpPr>
          <p:cNvPr id="13" name="文本框 12">
            <a:extLst>
              <a:ext uri="{FF2B5EF4-FFF2-40B4-BE49-F238E27FC236}">
                <a16:creationId xmlns:a16="http://schemas.microsoft.com/office/drawing/2014/main" id="{DC10465D-CB9D-1D6D-25CA-CBF64A3AA438}"/>
              </a:ext>
            </a:extLst>
          </p:cNvPr>
          <p:cNvSpPr txBox="1"/>
          <p:nvPr/>
        </p:nvSpPr>
        <p:spPr>
          <a:xfrm>
            <a:off x="696285" y="5328696"/>
            <a:ext cx="7881658" cy="707886"/>
          </a:xfrm>
          <a:prstGeom prst="rect">
            <a:avLst/>
          </a:prstGeom>
          <a:noFill/>
        </p:spPr>
        <p:txBody>
          <a:bodyPr wrap="square" rtlCol="0">
            <a:spAutoFit/>
          </a:bodyPr>
          <a:lstStyle/>
          <a:p>
            <a:pPr marL="171450" lvl="0" indent="-171450">
              <a:buFont typeface="Arial" panose="020B0604020202020204" pitchFamily="34" charset="0"/>
              <a:buChar char="•"/>
              <a:defRPr/>
            </a:pPr>
            <a:r>
              <a:rPr kumimoji="0" lang="en-US" altLang="zh-CN" sz="1000" b="0"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In 2023, the total </a:t>
            </a:r>
            <a:r>
              <a:rPr lang="en-US" altLang="zh-CN" sz="1000" dirty="0">
                <a:solidFill>
                  <a:srgbClr val="17426B"/>
                </a:solidFill>
                <a:latin typeface="Arial" pitchFamily="34" charset="0"/>
                <a:ea typeface="宋体" panose="02010600030101010101" pitchFamily="2" charset="-122"/>
                <a:cs typeface="Arial" pitchFamily="34" charset="0"/>
              </a:rPr>
              <a:t>revenue generated from domestic enterprises of functional coating composite materials in China reached RMB568.8 billion, with the top five market participants accounting for approximately 1.3%. Based on the revenue of functional coating composite materials in 2023, the Group ranked as the largest domestic participant in China’s </a:t>
            </a:r>
            <a:r>
              <a:rPr kumimoji="0" lang="en-US" altLang="zh-CN" sz="1000" b="0"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functional coating composite materials market, holding a market share of approximately 0.7%.</a:t>
            </a:r>
          </a:p>
        </p:txBody>
      </p:sp>
      <p:sp>
        <p:nvSpPr>
          <p:cNvPr id="4" name="Rectangle 2">
            <a:extLst>
              <a:ext uri="{FF2B5EF4-FFF2-40B4-BE49-F238E27FC236}">
                <a16:creationId xmlns:a16="http://schemas.microsoft.com/office/drawing/2014/main" id="{BBB351FC-1DF7-1947-78F1-62BD0CBD0175}"/>
              </a:ext>
            </a:extLst>
          </p:cNvPr>
          <p:cNvSpPr txBox="1">
            <a:spLocks noChangeArrowheads="1"/>
          </p:cNvSpPr>
          <p:nvPr>
            <p:custDataLst>
              <p:tags r:id="rId6"/>
            </p:custDataLst>
          </p:nvPr>
        </p:nvSpPr>
        <p:spPr bwMode="auto">
          <a:xfrm>
            <a:off x="240146" y="307461"/>
            <a:ext cx="87444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Competitive Landscape</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Ranking of Top </a:t>
            </a:r>
            <a:r>
              <a:rPr lang="en-US" altLang="zh-CN" sz="1800" dirty="0">
                <a:solidFill>
                  <a:srgbClr val="FFFFFF">
                    <a:lumMod val="50000"/>
                  </a:srgbClr>
                </a:solidFill>
                <a:ea typeface="微软雅黑" pitchFamily="34" charset="-122"/>
              </a:rPr>
              <a:t>5 Domestic </a:t>
            </a: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Enterprises in China’s Functional Coating Composite Materials Market</a:t>
            </a:r>
          </a:p>
        </p:txBody>
      </p:sp>
      <p:graphicFrame>
        <p:nvGraphicFramePr>
          <p:cNvPr id="9" name="表格 8">
            <a:extLst>
              <a:ext uri="{FF2B5EF4-FFF2-40B4-BE49-F238E27FC236}">
                <a16:creationId xmlns:a16="http://schemas.microsoft.com/office/drawing/2014/main" id="{CF522C64-180F-1C9B-4425-58A05675EB48}"/>
              </a:ext>
            </a:extLst>
          </p:cNvPr>
          <p:cNvGraphicFramePr>
            <a:graphicFrameLocks noGrp="1"/>
          </p:cNvGraphicFramePr>
          <p:nvPr>
            <p:custDataLst>
              <p:tags r:id="rId7"/>
            </p:custDataLst>
          </p:nvPr>
        </p:nvGraphicFramePr>
        <p:xfrm>
          <a:off x="696286" y="2301115"/>
          <a:ext cx="7751427" cy="2919014"/>
        </p:xfrm>
        <a:graphic>
          <a:graphicData uri="http://schemas.openxmlformats.org/drawingml/2006/table">
            <a:tbl>
              <a:tblPr firstRow="1" bandRow="1">
                <a:tableStyleId>{85BE263C-DBD7-4A20-BB59-AAB30ACAA65A}</a:tableStyleId>
              </a:tblPr>
              <a:tblGrid>
                <a:gridCol w="1960728">
                  <a:extLst>
                    <a:ext uri="{9D8B030D-6E8A-4147-A177-3AD203B41FA5}">
                      <a16:colId xmlns:a16="http://schemas.microsoft.com/office/drawing/2014/main" val="20000"/>
                    </a:ext>
                  </a:extLst>
                </a:gridCol>
                <a:gridCol w="1633277">
                  <a:extLst>
                    <a:ext uri="{9D8B030D-6E8A-4147-A177-3AD203B41FA5}">
                      <a16:colId xmlns:a16="http://schemas.microsoft.com/office/drawing/2014/main" val="20001"/>
                    </a:ext>
                  </a:extLst>
                </a:gridCol>
                <a:gridCol w="2078711">
                  <a:extLst>
                    <a:ext uri="{9D8B030D-6E8A-4147-A177-3AD203B41FA5}">
                      <a16:colId xmlns:a16="http://schemas.microsoft.com/office/drawing/2014/main" val="3511083796"/>
                    </a:ext>
                  </a:extLst>
                </a:gridCol>
                <a:gridCol w="2078711">
                  <a:extLst>
                    <a:ext uri="{9D8B030D-6E8A-4147-A177-3AD203B41FA5}">
                      <a16:colId xmlns:a16="http://schemas.microsoft.com/office/drawing/2014/main" val="3242510484"/>
                    </a:ext>
                  </a:extLst>
                </a:gridCol>
              </a:tblGrid>
              <a:tr h="765470">
                <a:tc>
                  <a:txBody>
                    <a:bodyPr/>
                    <a:lstStyle/>
                    <a:p>
                      <a:pPr algn="ctr"/>
                      <a:r>
                        <a:rPr lang="en-GB" sz="900" dirty="0">
                          <a:solidFill>
                            <a:schemeClr val="bg1"/>
                          </a:solidFill>
                          <a:latin typeface="Arial" pitchFamily="34" charset="0"/>
                          <a:cs typeface="Arial" pitchFamily="34" charset="0"/>
                        </a:rPr>
                        <a:t>Ranking</a:t>
                      </a:r>
                      <a:endParaRPr lang="en-GB" sz="900" b="1" dirty="0">
                        <a:solidFill>
                          <a:schemeClr val="bg1"/>
                        </a:solidFill>
                        <a:latin typeface="Arial" pitchFamily="34" charset="0"/>
                        <a:cs typeface="Arial" pitchFamily="34" charset="0"/>
                      </a:endParaRPr>
                    </a:p>
                  </a:txBody>
                  <a:tcPr anchor="ctr">
                    <a:solidFill>
                      <a:srgbClr val="214D79"/>
                    </a:solidFill>
                  </a:tcPr>
                </a:tc>
                <a:tc>
                  <a:txBody>
                    <a:bodyPr/>
                    <a:lstStyle/>
                    <a:p>
                      <a:pPr algn="ctr"/>
                      <a:r>
                        <a:rPr lang="en-GB" altLang="zh-CN" sz="900" b="1" dirty="0">
                          <a:solidFill>
                            <a:schemeClr val="bg1"/>
                          </a:solidFill>
                          <a:latin typeface="Arial" pitchFamily="34" charset="0"/>
                          <a:cs typeface="Arial" pitchFamily="34" charset="0"/>
                        </a:rPr>
                        <a:t>Enterprise</a:t>
                      </a:r>
                    </a:p>
                  </a:txBody>
                  <a:tcPr anchor="ctr">
                    <a:solidFill>
                      <a:srgbClr val="214D7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b="1" dirty="0">
                          <a:solidFill>
                            <a:schemeClr val="bg1"/>
                          </a:solidFill>
                          <a:latin typeface="Arial" pitchFamily="34" charset="0"/>
                          <a:cs typeface="Arial" pitchFamily="34" charset="0"/>
                        </a:rPr>
                        <a:t>Revenue during the year ended 2023</a:t>
                      </a:r>
                      <a:endParaRPr lang="en-GB" altLang="zh-CN" sz="900" b="1" baseline="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CN" sz="900" b="1" baseline="0" dirty="0">
                          <a:solidFill>
                            <a:schemeClr val="bg1"/>
                          </a:solidFill>
                          <a:latin typeface="Arial" pitchFamily="34" charset="0"/>
                          <a:cs typeface="Arial" pitchFamily="34" charset="0"/>
                        </a:rPr>
                        <a:t>(Billion </a:t>
                      </a:r>
                      <a:r>
                        <a:rPr lang="en-US" altLang="zh-CN" sz="900" b="1" baseline="0" dirty="0">
                          <a:solidFill>
                            <a:schemeClr val="bg1"/>
                          </a:solidFill>
                          <a:latin typeface="Arial" pitchFamily="34" charset="0"/>
                          <a:cs typeface="Arial" pitchFamily="34" charset="0"/>
                        </a:rPr>
                        <a:t>RMB</a:t>
                      </a:r>
                      <a:r>
                        <a:rPr lang="en-GB" altLang="zh-CN" sz="900" b="1" baseline="0" dirty="0">
                          <a:solidFill>
                            <a:schemeClr val="bg1"/>
                          </a:solidFill>
                          <a:latin typeface="Arial" pitchFamily="34" charset="0"/>
                          <a:cs typeface="Arial" pitchFamily="34" charset="0"/>
                        </a:rPr>
                        <a:t>)</a:t>
                      </a:r>
                      <a:endParaRPr lang="en-GB" altLang="zh-CN" sz="900" b="1" dirty="0">
                        <a:solidFill>
                          <a:schemeClr val="bg1"/>
                        </a:solidFill>
                        <a:latin typeface="Arial" pitchFamily="34" charset="0"/>
                        <a:cs typeface="Arial" pitchFamily="34" charset="0"/>
                      </a:endParaRPr>
                    </a:p>
                  </a:txBody>
                  <a:tcPr anchor="ctr">
                    <a:solidFill>
                      <a:srgbClr val="214D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kern="1200" dirty="0">
                          <a:solidFill>
                            <a:schemeClr val="bg1"/>
                          </a:solidFill>
                          <a:latin typeface="Arial" pitchFamily="34" charset="0"/>
                          <a:ea typeface="+mn-ea"/>
                          <a:cs typeface="Arial" pitchFamily="34" charset="0"/>
                        </a:rPr>
                        <a:t>Market </a:t>
                      </a:r>
                      <a:r>
                        <a:rPr lang="en-US" altLang="zh-CN" sz="900" b="1" kern="1200" dirty="0" err="1">
                          <a:solidFill>
                            <a:schemeClr val="bg1"/>
                          </a:solidFill>
                          <a:latin typeface="Arial" pitchFamily="34" charset="0"/>
                          <a:ea typeface="+mn-ea"/>
                          <a:cs typeface="Arial" pitchFamily="34" charset="0"/>
                        </a:rPr>
                        <a:t>hae</a:t>
                      </a:r>
                      <a:r>
                        <a:rPr lang="en-US" altLang="zh-CN" sz="900" b="1" kern="1200" dirty="0">
                          <a:solidFill>
                            <a:schemeClr val="bg1"/>
                          </a:solidFill>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kern="1200" dirty="0">
                          <a:solidFill>
                            <a:schemeClr val="bg1"/>
                          </a:solidFill>
                          <a:latin typeface="Arial" pitchFamily="34" charset="0"/>
                          <a:ea typeface="+mn-ea"/>
                          <a:cs typeface="Arial" pitchFamily="34" charset="0"/>
                        </a:rPr>
                        <a:t>during the year ended 2023</a:t>
                      </a:r>
                      <a:r>
                        <a:rPr lang="en-GB" altLang="zh-CN" sz="900" b="1" baseline="0" dirty="0">
                          <a:solidFill>
                            <a:schemeClr val="bg1"/>
                          </a:solidFill>
                          <a:latin typeface="Arial" pitchFamily="34" charset="0"/>
                          <a:cs typeface="Arial" pitchFamily="34" charset="0"/>
                        </a:rPr>
                        <a:t> </a:t>
                      </a:r>
                      <a:endParaRPr lang="en-GB" altLang="zh-CN" sz="900" b="1" kern="1200" dirty="0">
                        <a:solidFill>
                          <a:schemeClr val="bg1"/>
                        </a:solidFill>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kern="1200" dirty="0">
                          <a:solidFill>
                            <a:schemeClr val="bg1"/>
                          </a:solidFill>
                          <a:latin typeface="Arial" pitchFamily="34" charset="0"/>
                          <a:ea typeface="+mn-ea"/>
                          <a:cs typeface="Arial" pitchFamily="34" charset="0"/>
                        </a:rPr>
                        <a:t>(%)</a:t>
                      </a:r>
                      <a:endParaRPr lang="en-GB" altLang="zh-CN" sz="900" b="1" kern="1200" dirty="0">
                        <a:solidFill>
                          <a:schemeClr val="bg1"/>
                        </a:solidFill>
                        <a:latin typeface="Arial" pitchFamily="34" charset="0"/>
                        <a:ea typeface="+mn-ea"/>
                        <a:cs typeface="Arial" pitchFamily="34" charset="0"/>
                      </a:endParaRPr>
                    </a:p>
                  </a:txBody>
                  <a:tcPr anchor="ctr">
                    <a:solidFill>
                      <a:srgbClr val="214D79"/>
                    </a:solidFill>
                  </a:tcPr>
                </a:tc>
                <a:extLst>
                  <a:ext uri="{0D108BD9-81ED-4DB2-BD59-A6C34878D82A}">
                    <a16:rowId xmlns:a16="http://schemas.microsoft.com/office/drawing/2014/main" val="10000"/>
                  </a:ext>
                </a:extLst>
              </a:tr>
              <a:tr h="269193">
                <a:tc>
                  <a:txBody>
                    <a:bodyPr/>
                    <a:lstStyle/>
                    <a:p>
                      <a:pPr algn="ctr"/>
                      <a:r>
                        <a:rPr lang="en-GB" sz="900" b="1" dirty="0">
                          <a:solidFill>
                            <a:schemeClr val="tx2"/>
                          </a:solidFill>
                          <a:latin typeface="Arial" pitchFamily="34" charset="0"/>
                          <a:cs typeface="Arial" pitchFamily="34" charset="0"/>
                        </a:rPr>
                        <a:t>1</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err="1">
                          <a:solidFill>
                            <a:schemeClr val="tx2"/>
                          </a:solidFill>
                          <a:latin typeface="Arial" pitchFamily="34" charset="0"/>
                          <a:ea typeface="+mn-ea"/>
                          <a:cs typeface="Arial" pitchFamily="34" charset="0"/>
                        </a:rPr>
                        <a:t>Tongli</a:t>
                      </a:r>
                      <a:endParaRPr lang="en-US" altLang="zh-CN" sz="900" b="1" kern="1200" dirty="0">
                        <a:solidFill>
                          <a:schemeClr val="tx2"/>
                        </a:solidFill>
                        <a:latin typeface="Arial" pitchFamily="34" charset="0"/>
                        <a:ea typeface="+mn-ea"/>
                        <a:cs typeface="Arial" pitchFamily="34" charset="0"/>
                      </a:endParaRP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2"/>
                          </a:solidFill>
                          <a:latin typeface="Arial" pitchFamily="34" charset="0"/>
                          <a:ea typeface="+mn-ea"/>
                          <a:cs typeface="Arial" pitchFamily="34" charset="0"/>
                        </a:rPr>
                        <a:t>4.0</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2"/>
                          </a:solidFill>
                          <a:latin typeface="Arial" pitchFamily="34" charset="0"/>
                          <a:ea typeface="+mn-ea"/>
                          <a:cs typeface="Arial" pitchFamily="34" charset="0"/>
                        </a:rPr>
                        <a:t>0.7%</a:t>
                      </a:r>
                    </a:p>
                  </a:txBody>
                  <a:tcPr marL="0" marR="0" marT="0" marB="0" anchor="ctr">
                    <a:noFill/>
                  </a:tcPr>
                </a:tc>
                <a:extLst>
                  <a:ext uri="{0D108BD9-81ED-4DB2-BD59-A6C34878D82A}">
                    <a16:rowId xmlns:a16="http://schemas.microsoft.com/office/drawing/2014/main" val="10001"/>
                  </a:ext>
                </a:extLst>
              </a:tr>
              <a:tr h="269193">
                <a:tc>
                  <a:txBody>
                    <a:bodyPr/>
                    <a:lstStyle/>
                    <a:p>
                      <a:pPr algn="ctr"/>
                      <a:r>
                        <a:rPr lang="en-GB" sz="900" b="0" dirty="0">
                          <a:solidFill>
                            <a:schemeClr val="tx2"/>
                          </a:solidFill>
                          <a:latin typeface="Arial" pitchFamily="34" charset="0"/>
                          <a:cs typeface="Arial" pitchFamily="34" charset="0"/>
                        </a:rPr>
                        <a:t>2</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 A</a:t>
                      </a:r>
                    </a:p>
                  </a:txBody>
                  <a:tcPr marL="0" marR="0" marT="0" marB="0" anchor="ctr">
                    <a:noFill/>
                  </a:tcPr>
                </a:tc>
                <a:tc>
                  <a:txBody>
                    <a:bodyPr/>
                    <a:lstStyle/>
                    <a:p>
                      <a:pPr algn="ctr" fontAlgn="ctr"/>
                      <a:r>
                        <a:rPr lang="en-US" altLang="zh-CN" sz="900" b="0" kern="1200" dirty="0">
                          <a:solidFill>
                            <a:schemeClr val="tx2"/>
                          </a:solidFill>
                          <a:latin typeface="Arial" pitchFamily="34" charset="0"/>
                          <a:ea typeface="+mn-ea"/>
                          <a:cs typeface="Arial" pitchFamily="34" charset="0"/>
                        </a:rPr>
                        <a:t>1.3</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0.2%</a:t>
                      </a:r>
                    </a:p>
                  </a:txBody>
                  <a:tcPr marL="0" marR="0" marT="0" marB="0" anchor="ctr">
                    <a:noFill/>
                  </a:tcPr>
                </a:tc>
                <a:extLst>
                  <a:ext uri="{0D108BD9-81ED-4DB2-BD59-A6C34878D82A}">
                    <a16:rowId xmlns:a16="http://schemas.microsoft.com/office/drawing/2014/main" val="10002"/>
                  </a:ext>
                </a:extLst>
              </a:tr>
              <a:tr h="269193">
                <a:tc>
                  <a:txBody>
                    <a:bodyPr/>
                    <a:lstStyle/>
                    <a:p>
                      <a:pPr algn="ctr"/>
                      <a:r>
                        <a:rPr lang="en-GB" sz="900" b="0" dirty="0">
                          <a:solidFill>
                            <a:schemeClr val="tx2"/>
                          </a:solidFill>
                          <a:latin typeface="Arial" pitchFamily="34" charset="0"/>
                          <a:cs typeface="Arial" pitchFamily="34" charset="0"/>
                        </a:rPr>
                        <a:t>3</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a:t>
                      </a:r>
                      <a:r>
                        <a:rPr lang="en-US" altLang="zh-CN" sz="900" b="0" kern="1200" noProof="0" dirty="0">
                          <a:solidFill>
                            <a:srgbClr val="214D79"/>
                          </a:solidFill>
                          <a:latin typeface="Arial" pitchFamily="34" charset="0"/>
                          <a:ea typeface="+mn-ea"/>
                          <a:cs typeface="Arial" pitchFamily="34" charset="0"/>
                        </a:rPr>
                        <a:t> B</a:t>
                      </a:r>
                    </a:p>
                  </a:txBody>
                  <a:tcPr marL="0" marR="0" marT="0" marB="0" anchor="ctr">
                    <a:noFill/>
                  </a:tcPr>
                </a:tc>
                <a:tc>
                  <a:txBody>
                    <a:bodyPr/>
                    <a:lstStyle/>
                    <a:p>
                      <a:pPr algn="ctr" fontAlgn="ctr"/>
                      <a:r>
                        <a:rPr lang="en-US" altLang="zh-CN" sz="900" b="0" kern="1200" dirty="0">
                          <a:solidFill>
                            <a:schemeClr val="tx2"/>
                          </a:solidFill>
                          <a:latin typeface="Arial" pitchFamily="34" charset="0"/>
                          <a:ea typeface="+mn-ea"/>
                          <a:cs typeface="Arial" pitchFamily="34" charset="0"/>
                        </a:rPr>
                        <a:t>1.2</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0.2%</a:t>
                      </a:r>
                    </a:p>
                  </a:txBody>
                  <a:tcPr marL="0" marR="0" marT="0" marB="0" anchor="ctr">
                    <a:noFill/>
                  </a:tcPr>
                </a:tc>
                <a:extLst>
                  <a:ext uri="{0D108BD9-81ED-4DB2-BD59-A6C34878D82A}">
                    <a16:rowId xmlns:a16="http://schemas.microsoft.com/office/drawing/2014/main" val="10003"/>
                  </a:ext>
                </a:extLst>
              </a:tr>
              <a:tr h="269193">
                <a:tc>
                  <a:txBody>
                    <a:bodyPr/>
                    <a:lstStyle/>
                    <a:p>
                      <a:pPr algn="ctr"/>
                      <a:r>
                        <a:rPr lang="en-GB" sz="900" b="0" dirty="0">
                          <a:solidFill>
                            <a:schemeClr val="tx2"/>
                          </a:solidFill>
                          <a:latin typeface="Arial" pitchFamily="34" charset="0"/>
                          <a:cs typeface="Arial" pitchFamily="34" charset="0"/>
                        </a:rPr>
                        <a:t>4</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a:t>
                      </a:r>
                      <a:r>
                        <a:rPr lang="en-US" altLang="zh-CN" sz="900" b="0" kern="1200" noProof="0" dirty="0">
                          <a:solidFill>
                            <a:srgbClr val="214D79"/>
                          </a:solidFill>
                          <a:latin typeface="Arial" pitchFamily="34" charset="0"/>
                          <a:ea typeface="+mn-ea"/>
                          <a:cs typeface="Arial" pitchFamily="34" charset="0"/>
                        </a:rPr>
                        <a:t> C</a:t>
                      </a:r>
                    </a:p>
                  </a:txBody>
                  <a:tcPr marL="0" marR="0" marT="0" marB="0" anchor="ctr">
                    <a:noFill/>
                  </a:tcPr>
                </a:tc>
                <a:tc>
                  <a:txBody>
                    <a:bodyPr/>
                    <a:lstStyle/>
                    <a:p>
                      <a:pPr algn="ctr" fontAlgn="ctr"/>
                      <a:r>
                        <a:rPr lang="en-US" altLang="zh-CN" sz="900" b="0" kern="1200" dirty="0">
                          <a:solidFill>
                            <a:srgbClr val="214D79"/>
                          </a:solidFill>
                          <a:latin typeface="Arial" pitchFamily="34" charset="0"/>
                          <a:ea typeface="+mn-ea"/>
                          <a:cs typeface="Arial" pitchFamily="34" charset="0"/>
                        </a:rPr>
                        <a:t>0.7</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0.1%</a:t>
                      </a:r>
                    </a:p>
                  </a:txBody>
                  <a:tcPr marL="0" marR="0" marT="0" marB="0" anchor="ctr">
                    <a:noFill/>
                  </a:tcPr>
                </a:tc>
                <a:extLst>
                  <a:ext uri="{0D108BD9-81ED-4DB2-BD59-A6C34878D82A}">
                    <a16:rowId xmlns:a16="http://schemas.microsoft.com/office/drawing/2014/main" val="10004"/>
                  </a:ext>
                </a:extLst>
              </a:tr>
              <a:tr h="269193">
                <a:tc>
                  <a:txBody>
                    <a:bodyPr/>
                    <a:lstStyle/>
                    <a:p>
                      <a:pPr algn="ctr"/>
                      <a:r>
                        <a:rPr lang="en-GB" sz="900" b="0" dirty="0">
                          <a:solidFill>
                            <a:schemeClr val="tx2"/>
                          </a:solidFill>
                          <a:latin typeface="Arial" pitchFamily="34" charset="0"/>
                          <a:cs typeface="Arial" pitchFamily="34" charset="0"/>
                        </a:rPr>
                        <a:t>5</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a:t>
                      </a:r>
                      <a:r>
                        <a:rPr lang="en-US" altLang="zh-CN" sz="900" b="0" kern="1200" noProof="0" dirty="0">
                          <a:solidFill>
                            <a:srgbClr val="214D79"/>
                          </a:solidFill>
                          <a:latin typeface="Arial" pitchFamily="34" charset="0"/>
                          <a:ea typeface="+mn-ea"/>
                          <a:cs typeface="Arial" pitchFamily="34" charset="0"/>
                        </a:rPr>
                        <a:t> D</a:t>
                      </a:r>
                    </a:p>
                  </a:txBody>
                  <a:tcPr marL="0" marR="0" marT="0" marB="0" anchor="ctr">
                    <a:noFill/>
                  </a:tcPr>
                </a:tc>
                <a:tc>
                  <a:txBody>
                    <a:bodyPr/>
                    <a:lstStyle/>
                    <a:p>
                      <a:pPr algn="ctr" fontAlgn="ctr"/>
                      <a:r>
                        <a:rPr lang="en-US" altLang="zh-CN" sz="900" b="0" kern="1200" dirty="0">
                          <a:solidFill>
                            <a:srgbClr val="214D79"/>
                          </a:solidFill>
                          <a:latin typeface="Arial" pitchFamily="34" charset="0"/>
                          <a:ea typeface="+mn-ea"/>
                          <a:cs typeface="Arial" pitchFamily="34" charset="0"/>
                        </a:rPr>
                        <a:t>0.6</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214D79"/>
                          </a:solidFill>
                          <a:effectLst/>
                          <a:uLnTx/>
                          <a:uFillTx/>
                          <a:latin typeface="Arial" pitchFamily="34" charset="0"/>
                          <a:ea typeface="+mn-ea"/>
                          <a:cs typeface="Arial" pitchFamily="34" charset="0"/>
                        </a:rPr>
                        <a:t>0.1%</a:t>
                      </a:r>
                    </a:p>
                  </a:txBody>
                  <a:tcPr marL="0" marR="0" marT="0" marB="0" anchor="ctr">
                    <a:noFill/>
                  </a:tcPr>
                </a:tc>
                <a:extLst>
                  <a:ext uri="{0D108BD9-81ED-4DB2-BD59-A6C34878D82A}">
                    <a16:rowId xmlns:a16="http://schemas.microsoft.com/office/drawing/2014/main" val="10005"/>
                  </a:ext>
                </a:extLst>
              </a:tr>
              <a:tr h="269193">
                <a:tc>
                  <a:txBody>
                    <a:bodyPr/>
                    <a:lstStyle/>
                    <a:p>
                      <a:pPr algn="ctr"/>
                      <a:endParaRPr lang="en-GB" sz="900" b="0" dirty="0">
                        <a:solidFill>
                          <a:schemeClr val="tx2"/>
                        </a:solidFill>
                        <a:latin typeface="Arial" pitchFamily="34" charset="0"/>
                        <a:cs typeface="Arial" pitchFamily="34" charset="0"/>
                      </a:endParaRP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rgbClr val="214D79"/>
                          </a:solidFill>
                          <a:latin typeface="Arial" pitchFamily="34" charset="0"/>
                          <a:ea typeface="+mn-ea"/>
                          <a:cs typeface="Arial" pitchFamily="34" charset="0"/>
                        </a:rPr>
                        <a:t>Top 5</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7.8</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1.3%</a:t>
                      </a:r>
                    </a:p>
                  </a:txBody>
                  <a:tcPr marL="0" marR="0" marT="0" marB="0" anchor="ctr">
                    <a:noFill/>
                  </a:tcPr>
                </a:tc>
                <a:extLst>
                  <a:ext uri="{0D108BD9-81ED-4DB2-BD59-A6C34878D82A}">
                    <a16:rowId xmlns:a16="http://schemas.microsoft.com/office/drawing/2014/main" val="191115437"/>
                  </a:ext>
                </a:extLst>
              </a:tr>
              <a:tr h="269193">
                <a:tc>
                  <a:txBody>
                    <a:bodyPr/>
                    <a:lstStyle/>
                    <a:p>
                      <a:pPr algn="ctr"/>
                      <a:endParaRPr lang="en-GB" sz="900" b="0" dirty="0">
                        <a:solidFill>
                          <a:schemeClr val="tx2"/>
                        </a:solidFill>
                        <a:latin typeface="Arial" pitchFamily="34" charset="0"/>
                        <a:cs typeface="Arial" pitchFamily="34" charset="0"/>
                      </a:endParaRP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rgbClr val="214D79"/>
                          </a:solidFill>
                          <a:latin typeface="Arial" pitchFamily="34" charset="0"/>
                          <a:ea typeface="+mn-ea"/>
                          <a:cs typeface="Arial" pitchFamily="34" charset="0"/>
                        </a:rPr>
                        <a:t>Others</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561.0</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98.7%</a:t>
                      </a:r>
                    </a:p>
                  </a:txBody>
                  <a:tcPr marL="0" marR="0" marT="0" marB="0" anchor="ctr">
                    <a:noFill/>
                  </a:tcPr>
                </a:tc>
                <a:extLst>
                  <a:ext uri="{0D108BD9-81ED-4DB2-BD59-A6C34878D82A}">
                    <a16:rowId xmlns:a16="http://schemas.microsoft.com/office/drawing/2014/main" val="1260528208"/>
                  </a:ext>
                </a:extLst>
              </a:tr>
              <a:tr h="269193">
                <a:tc>
                  <a:txBody>
                    <a:bodyPr/>
                    <a:lstStyle/>
                    <a:p>
                      <a:pPr algn="ctr"/>
                      <a:endParaRPr lang="en-GB" sz="900" b="0" dirty="0">
                        <a:solidFill>
                          <a:schemeClr val="tx2"/>
                        </a:solidFill>
                        <a:latin typeface="Arial" pitchFamily="34" charset="0"/>
                        <a:cs typeface="Arial" pitchFamily="34" charset="0"/>
                      </a:endParaRP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rgbClr val="214D79"/>
                          </a:solidFill>
                          <a:latin typeface="Arial" pitchFamily="34" charset="0"/>
                          <a:ea typeface="+mn-ea"/>
                          <a:cs typeface="Arial" pitchFamily="34" charset="0"/>
                        </a:rPr>
                        <a:t>Total</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568.8</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100.0%</a:t>
                      </a:r>
                    </a:p>
                  </a:txBody>
                  <a:tcPr marL="0" marR="0" marT="0" marB="0" anchor="ctr">
                    <a:noFill/>
                  </a:tcPr>
                </a:tc>
                <a:extLst>
                  <a:ext uri="{0D108BD9-81ED-4DB2-BD59-A6C34878D82A}">
                    <a16:rowId xmlns:a16="http://schemas.microsoft.com/office/drawing/2014/main" val="762837977"/>
                  </a:ext>
                </a:extLst>
              </a:tr>
            </a:tbl>
          </a:graphicData>
        </a:graphic>
      </p:graphicFrame>
      <p:sp>
        <p:nvSpPr>
          <p:cNvPr id="8" name="TextBox 11">
            <a:extLst>
              <a:ext uri="{FF2B5EF4-FFF2-40B4-BE49-F238E27FC236}">
                <a16:creationId xmlns:a16="http://schemas.microsoft.com/office/drawing/2014/main" id="{2DD34A4E-8228-EF47-E13C-1B80A826B19F}"/>
              </a:ext>
            </a:extLst>
          </p:cNvPr>
          <p:cNvSpPr txBox="1"/>
          <p:nvPr>
            <p:custDataLst>
              <p:tags r:id="rId8"/>
            </p:custDataLst>
          </p:nvPr>
        </p:nvSpPr>
        <p:spPr>
          <a:xfrm>
            <a:off x="381000" y="6094162"/>
            <a:ext cx="4913947" cy="338554"/>
          </a:xfrm>
          <a:prstGeom prst="rect">
            <a:avLst/>
          </a:prstGeom>
          <a:noFill/>
        </p:spPr>
        <p:txBody>
          <a:bodyPr wrap="square" rtlCol="0">
            <a:spAutoFit/>
          </a:bodyPr>
          <a:lstStyle/>
          <a:p>
            <a:pPr marL="265113" indent="-265113"/>
            <a:r>
              <a:rPr lang="en-US" altLang="zh-CN" sz="800" i="1" dirty="0">
                <a:solidFill>
                  <a:srgbClr val="214D79"/>
                </a:solidFill>
                <a:latin typeface="Arial" pitchFamily="34" charset="0"/>
                <a:cs typeface="Arial" pitchFamily="34" charset="0"/>
              </a:rPr>
              <a:t>Note: (1) The company's revenue is the revenue generated during 2023 fiscal year.</a:t>
            </a:r>
          </a:p>
          <a:p>
            <a:pPr marL="265113" indent="-265113"/>
            <a:r>
              <a:rPr lang="en-US" altLang="zh-CN" sz="800" i="1" dirty="0">
                <a:solidFill>
                  <a:srgbClr val="214D79"/>
                </a:solidFill>
                <a:latin typeface="Arial" pitchFamily="34" charset="0"/>
                <a:cs typeface="Arial" pitchFamily="34" charset="0"/>
              </a:rPr>
              <a:t>         </a:t>
            </a:r>
            <a:r>
              <a:rPr lang="en-US" altLang="zh-CN" sz="800" i="1" dirty="0">
                <a:solidFill>
                  <a:srgbClr val="06325C"/>
                </a:solidFill>
                <a:latin typeface="Arial" pitchFamily="34" charset="0"/>
                <a:cs typeface="Arial" pitchFamily="34" charset="0"/>
              </a:rPr>
              <a:t>(2) Revenue number used by Frost &amp; Sullivan include all revenues of GRT’s subsidiaries in China.</a:t>
            </a:r>
            <a:endParaRPr lang="en-US" altLang="zh-CN" sz="800" i="1" dirty="0">
              <a:solidFill>
                <a:srgbClr val="214D79"/>
              </a:solidFill>
              <a:latin typeface="Arial" pitchFamily="34" charset="0"/>
              <a:cs typeface="Arial" pitchFamily="34" charset="0"/>
            </a:endParaRPr>
          </a:p>
        </p:txBody>
      </p:sp>
    </p:spTree>
    <p:extLst>
      <p:ext uri="{BB962C8B-B14F-4D97-AF65-F5344CB8AC3E}">
        <p14:creationId xmlns:p14="http://schemas.microsoft.com/office/powerpoint/2010/main" val="41752308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 name="对象 39"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11" imgW="270" imgH="270" progId="TCLayout.ActiveDocument.1">
                  <p:embed/>
                </p:oleObj>
              </mc:Choice>
              <mc:Fallback>
                <p:oleObj name="think-cell 幻灯片" r:id="rId11" imgW="270" imgH="270" progId="TCLayout.ActiveDocument.1">
                  <p:embed/>
                  <p:pic>
                    <p:nvPicPr>
                      <p:cNvPr id="40" name="对象 39" hidden="1"/>
                      <p:cNvPicPr/>
                      <p:nvPr/>
                    </p:nvPicPr>
                    <p:blipFill>
                      <a:blip r:embed="rId12"/>
                      <a:stretch>
                        <a:fillRect/>
                      </a:stretch>
                    </p:blipFill>
                    <p:spPr>
                      <a:xfrm>
                        <a:off x="0" y="0"/>
                        <a:ext cx="158750" cy="158750"/>
                      </a:xfrm>
                      <a:prstGeom prst="rect">
                        <a:avLst/>
                      </a:prstGeom>
                    </p:spPr>
                  </p:pic>
                </p:oleObj>
              </mc:Fallback>
            </mc:AlternateContent>
          </a:graphicData>
        </a:graphic>
      </p:graphicFrame>
      <p:sp>
        <p:nvSpPr>
          <p:cNvPr id="2" name="矩形 1"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vert="horz" wrap="none" lIns="0" tIns="0" rIns="0" bIns="0" numCol="1" spcCol="0" rtlCol="0" anchor="ctr" anchorCtr="0">
            <a:noAutofit/>
          </a:bodyPr>
          <a:lstStyle/>
          <a:p>
            <a:pPr marL="0" marR="0" lvl="0" indent="0" algn="ctr" defTabSz="914400" rtl="0" eaLnBrk="1" fontAlgn="auto" latinLnBrk="0" hangingPunct="1">
              <a:lnSpc>
                <a:spcPct val="100000"/>
              </a:lnSpc>
              <a:spcBef>
                <a:spcPct val="0"/>
              </a:spcBef>
              <a:spcAft>
                <a:spcPct val="0"/>
              </a:spcAft>
              <a:buClrTx/>
              <a:buSzTx/>
              <a:buFontTx/>
              <a:buNone/>
              <a:tabLst/>
              <a:defRPr/>
            </a:pPr>
            <a:endParaRPr kumimoji="0" lang="en-GB" altLang="zh-CN" sz="1000" b="0" i="0" u="none" strike="noStrike" kern="1200" cap="none" spc="0" normalizeH="0" baseline="0" noProof="0" dirty="0">
              <a:ln>
                <a:noFill/>
              </a:ln>
              <a:solidFill>
                <a:srgbClr val="000000"/>
              </a:solidFill>
              <a:effectLst/>
              <a:uLnTx/>
              <a:uFillTx/>
              <a:latin typeface="Arial" panose="020B0604020202020204" pitchFamily="34" charset="0"/>
              <a:ea typeface="宋体" panose="02010600030101010101" pitchFamily="2" charset="-122"/>
              <a:cs typeface="Arial" panose="020B0604020202020204" pitchFamily="34" charset="0"/>
              <a:sym typeface="Arial" panose="020B0604020202020204" pitchFamily="34" charset="0"/>
            </a:endParaRPr>
          </a:p>
        </p:txBody>
      </p:sp>
      <p:sp>
        <p:nvSpPr>
          <p:cNvPr id="3" name="灯片编号占位符 2"/>
          <p:cNvSpPr>
            <a:spLocks noGrp="1"/>
          </p:cNvSpPr>
          <p:nvPr>
            <p:ph type="sldNum" sz="quarter" idx="10"/>
            <p:custDataLst>
              <p:tags r:id="rId3"/>
            </p:custDataLst>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42</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43" name="TextBox 42"/>
          <p:cNvSpPr txBox="1"/>
          <p:nvPr>
            <p:custDataLst>
              <p:tags r:id="rId4"/>
            </p:custDataLst>
          </p:nvPr>
        </p:nvSpPr>
        <p:spPr>
          <a:xfrm>
            <a:off x="5580112" y="6237312"/>
            <a:ext cx="3278548"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 Analysis</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5" name="TextBox 8">
            <a:extLst>
              <a:ext uri="{FF2B5EF4-FFF2-40B4-BE49-F238E27FC236}">
                <a16:creationId xmlns:a16="http://schemas.microsoft.com/office/drawing/2014/main" id="{4E62341A-6C95-3A35-D12C-8921A5897827}"/>
              </a:ext>
            </a:extLst>
          </p:cNvPr>
          <p:cNvSpPr txBox="1"/>
          <p:nvPr>
            <p:custDataLst>
              <p:tags r:id="rId5"/>
            </p:custDataLst>
          </p:nvPr>
        </p:nvSpPr>
        <p:spPr>
          <a:xfrm>
            <a:off x="696285" y="1204993"/>
            <a:ext cx="7751429" cy="461665"/>
          </a:xfrm>
          <a:prstGeom prst="rect">
            <a:avLst/>
          </a:prstGeom>
          <a:solidFill>
            <a:srgbClr val="214D79"/>
          </a:solidFill>
        </p:spPr>
        <p:txBody>
          <a:bodyPr wrap="square" lIns="180000" rIns="180000" rtlCol="0" anchor="ctr">
            <a:noAutofit/>
          </a:bodyPr>
          <a:lstStyle/>
          <a:p>
            <a:pPr marL="171450" marR="0" lvl="0" indent="-171450" algn="l" defTabSz="914400" rtl="0" eaLnBrk="1" fontAlgn="auto" latinLnBrk="0" hangingPunct="1">
              <a:lnSpc>
                <a:spcPct val="100000"/>
              </a:lnSpc>
              <a:spcBef>
                <a:spcPts val="0"/>
              </a:spcBef>
              <a:spcAft>
                <a:spcPts val="0"/>
              </a:spcAft>
              <a:buClrTx/>
              <a:buSzTx/>
              <a:buFont typeface="Wingdings" pitchFamily="2" charset="2"/>
              <a:buChar char="Ø"/>
              <a:tabLst/>
              <a:defRPr/>
            </a:pPr>
            <a:r>
              <a:rPr kumimoji="0" lang="en-US" altLang="zh-CN" sz="11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The Group was the 5</a:t>
            </a:r>
            <a:r>
              <a:rPr lang="en-US" altLang="zh-CN" sz="1100" b="1" i="1" baseline="30000" dirty="0" err="1">
                <a:solidFill>
                  <a:srgbClr val="FFFFFF"/>
                </a:solidFill>
                <a:latin typeface="Arial" pitchFamily="34" charset="0"/>
                <a:ea typeface="宋体" panose="02010600030101010101" pitchFamily="2" charset="-122"/>
                <a:cs typeface="Arial" pitchFamily="34" charset="0"/>
              </a:rPr>
              <a:t>th</a:t>
            </a:r>
            <a:r>
              <a:rPr kumimoji="0" lang="en-US" altLang="zh-CN" sz="1100" b="1" i="1" u="none" strike="noStrike" kern="1200" cap="none" spc="0" normalizeH="0" baseline="0" noProof="0" dirty="0">
                <a:ln>
                  <a:noFill/>
                </a:ln>
                <a:solidFill>
                  <a:srgbClr val="FFFFFF"/>
                </a:solidFill>
                <a:effectLst/>
                <a:uLnTx/>
                <a:uFillTx/>
                <a:latin typeface="Arial" pitchFamily="34" charset="0"/>
                <a:ea typeface="宋体" panose="02010600030101010101" pitchFamily="2" charset="-122"/>
                <a:cs typeface="Arial" pitchFamily="34" charset="0"/>
              </a:rPr>
              <a:t> Largest Player in China’s Functional Coating Composite Materials Market by 2023 in terms of Revenue.</a:t>
            </a:r>
          </a:p>
        </p:txBody>
      </p:sp>
      <p:sp>
        <p:nvSpPr>
          <p:cNvPr id="6" name="矩形 5">
            <a:extLst>
              <a:ext uri="{FF2B5EF4-FFF2-40B4-BE49-F238E27FC236}">
                <a16:creationId xmlns:a16="http://schemas.microsoft.com/office/drawing/2014/main" id="{279D10CF-7177-A2E6-3650-52151E929C2A}"/>
              </a:ext>
            </a:extLst>
          </p:cNvPr>
          <p:cNvSpPr/>
          <p:nvPr/>
        </p:nvSpPr>
        <p:spPr>
          <a:xfrm>
            <a:off x="696286" y="1754840"/>
            <a:ext cx="7751428" cy="461665"/>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Ranking of Top </a:t>
            </a:r>
            <a:r>
              <a:rPr lang="en-US" altLang="zh-CN" sz="1200" b="1" dirty="0">
                <a:solidFill>
                  <a:srgbClr val="06325C">
                    <a:lumMod val="90000"/>
                    <a:lumOff val="10000"/>
                  </a:srgbClr>
                </a:solidFill>
                <a:latin typeface="Arial" pitchFamily="34" charset="0"/>
                <a:ea typeface="宋体" panose="02010600030101010101" pitchFamily="2" charset="-122"/>
                <a:cs typeface="Arial" pitchFamily="34" charset="0"/>
              </a:rPr>
              <a:t>Five</a:t>
            </a: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Enterprises in China’s Functional Coating Composite Materials Market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1200" b="1"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by Revenue, 2023</a:t>
            </a:r>
          </a:p>
        </p:txBody>
      </p:sp>
      <p:sp>
        <p:nvSpPr>
          <p:cNvPr id="13" name="文本框 12">
            <a:extLst>
              <a:ext uri="{FF2B5EF4-FFF2-40B4-BE49-F238E27FC236}">
                <a16:creationId xmlns:a16="http://schemas.microsoft.com/office/drawing/2014/main" id="{DC10465D-CB9D-1D6D-25CA-CBF64A3AA438}"/>
              </a:ext>
            </a:extLst>
          </p:cNvPr>
          <p:cNvSpPr txBox="1"/>
          <p:nvPr/>
        </p:nvSpPr>
        <p:spPr>
          <a:xfrm>
            <a:off x="696285" y="5328696"/>
            <a:ext cx="7881658" cy="707886"/>
          </a:xfrm>
          <a:prstGeom prst="rect">
            <a:avLst/>
          </a:prstGeom>
          <a:noFill/>
        </p:spPr>
        <p:txBody>
          <a:bodyPr wrap="square" rtlCol="0">
            <a:spAutoFit/>
          </a:bodyPr>
          <a:lstStyle/>
          <a:p>
            <a:pPr marL="171450" lvl="0" indent="-171450">
              <a:buFont typeface="Arial" panose="020B0604020202020204" pitchFamily="34" charset="0"/>
              <a:buChar char="•"/>
              <a:defRPr/>
            </a:pPr>
            <a:r>
              <a:rPr kumimoji="0" lang="en-US" altLang="zh-CN" sz="10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In 2023, the total revenue of functional coating composite materials </a:t>
            </a:r>
            <a:r>
              <a:rPr lang="en-US" altLang="zh-CN" sz="1000" dirty="0">
                <a:solidFill>
                  <a:srgbClr val="06325C"/>
                </a:solidFill>
                <a:latin typeface="Arial" pitchFamily="34" charset="0"/>
                <a:ea typeface="宋体" panose="02010600030101010101" pitchFamily="2" charset="-122"/>
                <a:cs typeface="Arial" pitchFamily="34" charset="0"/>
              </a:rPr>
              <a:t>produced in China reached RMB818.9 billion, with the top five market participants accounting for approximately 3.7%. Based on the revenue of functional coating composite materials in 2023, the Group ranked as the fifth-largest participant in China’s functional coating composite materials market, holding a market share of approximately 0.5%.</a:t>
            </a:r>
          </a:p>
        </p:txBody>
      </p:sp>
      <p:graphicFrame>
        <p:nvGraphicFramePr>
          <p:cNvPr id="9" name="表格 8">
            <a:extLst>
              <a:ext uri="{FF2B5EF4-FFF2-40B4-BE49-F238E27FC236}">
                <a16:creationId xmlns:a16="http://schemas.microsoft.com/office/drawing/2014/main" id="{CF522C64-180F-1C9B-4425-58A05675EB48}"/>
              </a:ext>
            </a:extLst>
          </p:cNvPr>
          <p:cNvGraphicFramePr>
            <a:graphicFrameLocks noGrp="1"/>
          </p:cNvGraphicFramePr>
          <p:nvPr>
            <p:custDataLst>
              <p:tags r:id="rId6"/>
            </p:custDataLst>
          </p:nvPr>
        </p:nvGraphicFramePr>
        <p:xfrm>
          <a:off x="696286" y="2301115"/>
          <a:ext cx="7751427" cy="2919014"/>
        </p:xfrm>
        <a:graphic>
          <a:graphicData uri="http://schemas.openxmlformats.org/drawingml/2006/table">
            <a:tbl>
              <a:tblPr firstRow="1" bandRow="1">
                <a:tableStyleId>{85BE263C-DBD7-4A20-BB59-AAB30ACAA65A}</a:tableStyleId>
              </a:tblPr>
              <a:tblGrid>
                <a:gridCol w="1960728">
                  <a:extLst>
                    <a:ext uri="{9D8B030D-6E8A-4147-A177-3AD203B41FA5}">
                      <a16:colId xmlns:a16="http://schemas.microsoft.com/office/drawing/2014/main" val="20000"/>
                    </a:ext>
                  </a:extLst>
                </a:gridCol>
                <a:gridCol w="1633277">
                  <a:extLst>
                    <a:ext uri="{9D8B030D-6E8A-4147-A177-3AD203B41FA5}">
                      <a16:colId xmlns:a16="http://schemas.microsoft.com/office/drawing/2014/main" val="20001"/>
                    </a:ext>
                  </a:extLst>
                </a:gridCol>
                <a:gridCol w="2078711">
                  <a:extLst>
                    <a:ext uri="{9D8B030D-6E8A-4147-A177-3AD203B41FA5}">
                      <a16:colId xmlns:a16="http://schemas.microsoft.com/office/drawing/2014/main" val="3511083796"/>
                    </a:ext>
                  </a:extLst>
                </a:gridCol>
                <a:gridCol w="2078711">
                  <a:extLst>
                    <a:ext uri="{9D8B030D-6E8A-4147-A177-3AD203B41FA5}">
                      <a16:colId xmlns:a16="http://schemas.microsoft.com/office/drawing/2014/main" val="3242510484"/>
                    </a:ext>
                  </a:extLst>
                </a:gridCol>
              </a:tblGrid>
              <a:tr h="765470">
                <a:tc>
                  <a:txBody>
                    <a:bodyPr/>
                    <a:lstStyle/>
                    <a:p>
                      <a:pPr algn="ctr"/>
                      <a:r>
                        <a:rPr lang="en-GB" sz="900" dirty="0">
                          <a:solidFill>
                            <a:schemeClr val="bg1"/>
                          </a:solidFill>
                          <a:latin typeface="Arial" pitchFamily="34" charset="0"/>
                          <a:cs typeface="Arial" pitchFamily="34" charset="0"/>
                        </a:rPr>
                        <a:t>Ranking</a:t>
                      </a:r>
                      <a:endParaRPr lang="en-GB" sz="900" b="1" dirty="0">
                        <a:solidFill>
                          <a:schemeClr val="bg1"/>
                        </a:solidFill>
                        <a:latin typeface="Arial" pitchFamily="34" charset="0"/>
                        <a:cs typeface="Arial" pitchFamily="34" charset="0"/>
                      </a:endParaRPr>
                    </a:p>
                  </a:txBody>
                  <a:tcPr anchor="ctr">
                    <a:solidFill>
                      <a:srgbClr val="214D79"/>
                    </a:solidFill>
                  </a:tcPr>
                </a:tc>
                <a:tc>
                  <a:txBody>
                    <a:bodyPr/>
                    <a:lstStyle/>
                    <a:p>
                      <a:pPr algn="ctr"/>
                      <a:r>
                        <a:rPr lang="en-GB" altLang="zh-CN" sz="900" b="1" dirty="0">
                          <a:solidFill>
                            <a:schemeClr val="bg1"/>
                          </a:solidFill>
                          <a:latin typeface="Arial" pitchFamily="34" charset="0"/>
                          <a:cs typeface="Arial" pitchFamily="34" charset="0"/>
                        </a:rPr>
                        <a:t>Enterprise</a:t>
                      </a:r>
                    </a:p>
                  </a:txBody>
                  <a:tcPr anchor="ctr">
                    <a:solidFill>
                      <a:srgbClr val="214D79"/>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altLang="zh-CN" sz="900" b="1" dirty="0">
                          <a:solidFill>
                            <a:schemeClr val="bg1"/>
                          </a:solidFill>
                          <a:latin typeface="Arial" pitchFamily="34" charset="0"/>
                          <a:cs typeface="Arial" pitchFamily="34" charset="0"/>
                        </a:rPr>
                        <a:t>Revenue during the year ended 2023</a:t>
                      </a:r>
                      <a:endParaRPr lang="en-GB" altLang="zh-CN" sz="900" b="1" baseline="0" dirty="0">
                        <a:solidFill>
                          <a:schemeClr val="bg1"/>
                        </a:solidFill>
                        <a:latin typeface="Arial" pitchFamily="34" charset="0"/>
                        <a:cs typeface="Arial" pitchFamily="34" charset="0"/>
                      </a:endParaRPr>
                    </a:p>
                    <a:p>
                      <a:pPr marL="0" marR="0" indent="0" algn="ctr" defTabSz="914400" rtl="0" eaLnBrk="1" fontAlgn="auto" latinLnBrk="0" hangingPunct="1">
                        <a:lnSpc>
                          <a:spcPct val="100000"/>
                        </a:lnSpc>
                        <a:spcBef>
                          <a:spcPts val="0"/>
                        </a:spcBef>
                        <a:spcAft>
                          <a:spcPts val="0"/>
                        </a:spcAft>
                        <a:buClrTx/>
                        <a:buSzTx/>
                        <a:buFontTx/>
                        <a:buNone/>
                        <a:tabLst/>
                        <a:defRPr/>
                      </a:pPr>
                      <a:r>
                        <a:rPr lang="en-GB" altLang="zh-CN" sz="900" b="1" baseline="0" dirty="0">
                          <a:solidFill>
                            <a:schemeClr val="bg1"/>
                          </a:solidFill>
                          <a:latin typeface="Arial" pitchFamily="34" charset="0"/>
                          <a:cs typeface="Arial" pitchFamily="34" charset="0"/>
                        </a:rPr>
                        <a:t>(Billion </a:t>
                      </a:r>
                      <a:r>
                        <a:rPr lang="en-US" altLang="zh-CN" sz="900" b="1" baseline="0" dirty="0">
                          <a:solidFill>
                            <a:schemeClr val="bg1"/>
                          </a:solidFill>
                          <a:latin typeface="Arial" pitchFamily="34" charset="0"/>
                          <a:cs typeface="Arial" pitchFamily="34" charset="0"/>
                        </a:rPr>
                        <a:t>RMB</a:t>
                      </a:r>
                      <a:r>
                        <a:rPr lang="en-GB" altLang="zh-CN" sz="900" b="1" baseline="0" dirty="0">
                          <a:solidFill>
                            <a:schemeClr val="bg1"/>
                          </a:solidFill>
                          <a:latin typeface="Arial" pitchFamily="34" charset="0"/>
                          <a:cs typeface="Arial" pitchFamily="34" charset="0"/>
                        </a:rPr>
                        <a:t>)</a:t>
                      </a:r>
                      <a:endParaRPr lang="en-GB" altLang="zh-CN" sz="900" b="1" dirty="0">
                        <a:solidFill>
                          <a:schemeClr val="bg1"/>
                        </a:solidFill>
                        <a:latin typeface="Arial" pitchFamily="34" charset="0"/>
                        <a:cs typeface="Arial" pitchFamily="34" charset="0"/>
                      </a:endParaRPr>
                    </a:p>
                  </a:txBody>
                  <a:tcPr anchor="ctr">
                    <a:solidFill>
                      <a:srgbClr val="214D7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kern="1200" dirty="0">
                          <a:solidFill>
                            <a:schemeClr val="bg1"/>
                          </a:solidFill>
                          <a:latin typeface="Arial" pitchFamily="34" charset="0"/>
                          <a:ea typeface="+mn-ea"/>
                          <a:cs typeface="Arial" pitchFamily="34" charset="0"/>
                        </a:rPr>
                        <a:t>Market </a:t>
                      </a:r>
                      <a:r>
                        <a:rPr lang="en-US" altLang="zh-CN" sz="900" b="1" kern="1200" dirty="0" err="1">
                          <a:solidFill>
                            <a:schemeClr val="bg1"/>
                          </a:solidFill>
                          <a:latin typeface="Arial" pitchFamily="34" charset="0"/>
                          <a:ea typeface="+mn-ea"/>
                          <a:cs typeface="Arial" pitchFamily="34" charset="0"/>
                        </a:rPr>
                        <a:t>hae</a:t>
                      </a:r>
                      <a:r>
                        <a:rPr lang="en-US" altLang="zh-CN" sz="900" b="1" kern="1200" dirty="0">
                          <a:solidFill>
                            <a:schemeClr val="bg1"/>
                          </a:solidFill>
                          <a:latin typeface="Arial" pitchFamily="34" charset="0"/>
                          <a:ea typeface="+mn-ea"/>
                          <a:cs typeface="Arial" pitchFamily="34" charset="0"/>
                        </a:rPr>
                        <a:t>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kern="1200" dirty="0">
                          <a:solidFill>
                            <a:schemeClr val="bg1"/>
                          </a:solidFill>
                          <a:latin typeface="Arial" pitchFamily="34" charset="0"/>
                          <a:ea typeface="+mn-ea"/>
                          <a:cs typeface="Arial" pitchFamily="34" charset="0"/>
                        </a:rPr>
                        <a:t>during the year ended 2023</a:t>
                      </a:r>
                      <a:r>
                        <a:rPr lang="en-GB" altLang="zh-CN" sz="900" b="1" baseline="0" dirty="0">
                          <a:solidFill>
                            <a:schemeClr val="bg1"/>
                          </a:solidFill>
                          <a:latin typeface="Arial" pitchFamily="34" charset="0"/>
                          <a:cs typeface="Arial" pitchFamily="34" charset="0"/>
                        </a:rPr>
                        <a:t> </a:t>
                      </a:r>
                      <a:endParaRPr lang="en-GB" altLang="zh-CN" sz="900" b="1" kern="1200" dirty="0">
                        <a:solidFill>
                          <a:schemeClr val="bg1"/>
                        </a:solidFill>
                        <a:latin typeface="Arial" pitchFamily="34" charset="0"/>
                        <a:ea typeface="+mn-ea"/>
                        <a:cs typeface="Arial"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kern="1200" dirty="0">
                          <a:solidFill>
                            <a:schemeClr val="bg1"/>
                          </a:solidFill>
                          <a:latin typeface="Arial" pitchFamily="34" charset="0"/>
                          <a:ea typeface="+mn-ea"/>
                          <a:cs typeface="Arial" pitchFamily="34" charset="0"/>
                        </a:rPr>
                        <a:t>(%)</a:t>
                      </a:r>
                      <a:endParaRPr lang="en-GB" altLang="zh-CN" sz="900" b="1" kern="1200" dirty="0">
                        <a:solidFill>
                          <a:schemeClr val="bg1"/>
                        </a:solidFill>
                        <a:latin typeface="Arial" pitchFamily="34" charset="0"/>
                        <a:ea typeface="+mn-ea"/>
                        <a:cs typeface="Arial" pitchFamily="34" charset="0"/>
                      </a:endParaRPr>
                    </a:p>
                  </a:txBody>
                  <a:tcPr anchor="ctr">
                    <a:solidFill>
                      <a:srgbClr val="214D79"/>
                    </a:solidFill>
                  </a:tcPr>
                </a:tc>
                <a:extLst>
                  <a:ext uri="{0D108BD9-81ED-4DB2-BD59-A6C34878D82A}">
                    <a16:rowId xmlns:a16="http://schemas.microsoft.com/office/drawing/2014/main" val="10000"/>
                  </a:ext>
                </a:extLst>
              </a:tr>
              <a:tr h="269193">
                <a:tc>
                  <a:txBody>
                    <a:bodyPr/>
                    <a:lstStyle/>
                    <a:p>
                      <a:pPr algn="ctr"/>
                      <a:r>
                        <a:rPr lang="en-GB" sz="900" b="0" dirty="0">
                          <a:solidFill>
                            <a:schemeClr val="tx2"/>
                          </a:solidFill>
                          <a:latin typeface="Arial" pitchFamily="34" charset="0"/>
                          <a:cs typeface="Arial" pitchFamily="34" charset="0"/>
                        </a:rPr>
                        <a:t>1</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 E</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10.0</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1.2%</a:t>
                      </a:r>
                    </a:p>
                  </a:txBody>
                  <a:tcPr marL="0" marR="0" marT="0" marB="0" anchor="ctr">
                    <a:noFill/>
                  </a:tcPr>
                </a:tc>
                <a:extLst>
                  <a:ext uri="{0D108BD9-81ED-4DB2-BD59-A6C34878D82A}">
                    <a16:rowId xmlns:a16="http://schemas.microsoft.com/office/drawing/2014/main" val="10001"/>
                  </a:ext>
                </a:extLst>
              </a:tr>
              <a:tr h="269193">
                <a:tc>
                  <a:txBody>
                    <a:bodyPr/>
                    <a:lstStyle/>
                    <a:p>
                      <a:pPr algn="ctr"/>
                      <a:r>
                        <a:rPr lang="en-GB" sz="900" b="0" dirty="0">
                          <a:solidFill>
                            <a:schemeClr val="tx2"/>
                          </a:solidFill>
                          <a:latin typeface="Arial" pitchFamily="34" charset="0"/>
                          <a:cs typeface="Arial" pitchFamily="34" charset="0"/>
                        </a:rPr>
                        <a:t>2</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 F</a:t>
                      </a:r>
                    </a:p>
                  </a:txBody>
                  <a:tcPr marL="0" marR="0" marT="0" marB="0" anchor="ctr">
                    <a:noFill/>
                  </a:tcPr>
                </a:tc>
                <a:tc>
                  <a:txBody>
                    <a:bodyPr/>
                    <a:lstStyle/>
                    <a:p>
                      <a:pPr algn="ctr" fontAlgn="ctr"/>
                      <a:r>
                        <a:rPr lang="en-US" altLang="zh-CN" sz="900" b="0" kern="1200" dirty="0">
                          <a:solidFill>
                            <a:schemeClr val="tx2"/>
                          </a:solidFill>
                          <a:latin typeface="Arial" pitchFamily="34" charset="0"/>
                          <a:ea typeface="+mn-ea"/>
                          <a:cs typeface="Arial" pitchFamily="34" charset="0"/>
                        </a:rPr>
                        <a:t>6.5</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0.8%</a:t>
                      </a:r>
                    </a:p>
                  </a:txBody>
                  <a:tcPr marL="0" marR="0" marT="0" marB="0" anchor="ctr">
                    <a:noFill/>
                  </a:tcPr>
                </a:tc>
                <a:extLst>
                  <a:ext uri="{0D108BD9-81ED-4DB2-BD59-A6C34878D82A}">
                    <a16:rowId xmlns:a16="http://schemas.microsoft.com/office/drawing/2014/main" val="10002"/>
                  </a:ext>
                </a:extLst>
              </a:tr>
              <a:tr h="269193">
                <a:tc>
                  <a:txBody>
                    <a:bodyPr/>
                    <a:lstStyle/>
                    <a:p>
                      <a:pPr algn="ctr"/>
                      <a:r>
                        <a:rPr lang="en-GB" sz="900" b="0" dirty="0">
                          <a:solidFill>
                            <a:schemeClr val="tx2"/>
                          </a:solidFill>
                          <a:latin typeface="Arial" pitchFamily="34" charset="0"/>
                          <a:cs typeface="Arial" pitchFamily="34" charset="0"/>
                        </a:rPr>
                        <a:t>3</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a:t>
                      </a:r>
                      <a:r>
                        <a:rPr lang="en-US" altLang="zh-CN" sz="900" b="0" kern="1200" noProof="0" dirty="0">
                          <a:solidFill>
                            <a:srgbClr val="214D79"/>
                          </a:solidFill>
                          <a:latin typeface="Arial" pitchFamily="34" charset="0"/>
                          <a:ea typeface="+mn-ea"/>
                          <a:cs typeface="Arial" pitchFamily="34" charset="0"/>
                        </a:rPr>
                        <a:t> G</a:t>
                      </a:r>
                    </a:p>
                  </a:txBody>
                  <a:tcPr marL="0" marR="0" marT="0" marB="0" anchor="ctr">
                    <a:noFill/>
                  </a:tcPr>
                </a:tc>
                <a:tc>
                  <a:txBody>
                    <a:bodyPr/>
                    <a:lstStyle/>
                    <a:p>
                      <a:pPr algn="ctr" fontAlgn="ctr"/>
                      <a:r>
                        <a:rPr lang="en-US" altLang="zh-CN" sz="900" b="0" kern="1200" dirty="0">
                          <a:solidFill>
                            <a:schemeClr val="tx2"/>
                          </a:solidFill>
                          <a:latin typeface="Arial" pitchFamily="34" charset="0"/>
                          <a:ea typeface="+mn-ea"/>
                          <a:cs typeface="Arial" pitchFamily="34" charset="0"/>
                        </a:rPr>
                        <a:t>5.5</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0.7%</a:t>
                      </a:r>
                    </a:p>
                  </a:txBody>
                  <a:tcPr marL="0" marR="0" marT="0" marB="0" anchor="ctr">
                    <a:noFill/>
                  </a:tcPr>
                </a:tc>
                <a:extLst>
                  <a:ext uri="{0D108BD9-81ED-4DB2-BD59-A6C34878D82A}">
                    <a16:rowId xmlns:a16="http://schemas.microsoft.com/office/drawing/2014/main" val="10003"/>
                  </a:ext>
                </a:extLst>
              </a:tr>
              <a:tr h="269193">
                <a:tc>
                  <a:txBody>
                    <a:bodyPr/>
                    <a:lstStyle/>
                    <a:p>
                      <a:pPr algn="ctr"/>
                      <a:r>
                        <a:rPr lang="en-GB" sz="900" b="0" dirty="0">
                          <a:solidFill>
                            <a:schemeClr val="tx2"/>
                          </a:solidFill>
                          <a:latin typeface="Arial" pitchFamily="34" charset="0"/>
                          <a:cs typeface="Arial" pitchFamily="34" charset="0"/>
                        </a:rPr>
                        <a:t>4</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0" kern="1200" dirty="0">
                          <a:solidFill>
                            <a:schemeClr val="tx2"/>
                          </a:solidFill>
                          <a:latin typeface="Arial" pitchFamily="34" charset="0"/>
                          <a:ea typeface="+mn-ea"/>
                          <a:cs typeface="Arial" pitchFamily="34" charset="0"/>
                        </a:rPr>
                        <a:t>Company H</a:t>
                      </a:r>
                    </a:p>
                  </a:txBody>
                  <a:tcPr marL="0" marR="0" marT="0" marB="0" anchor="ctr">
                    <a:noFill/>
                  </a:tcPr>
                </a:tc>
                <a:tc>
                  <a:txBody>
                    <a:bodyPr/>
                    <a:lstStyle/>
                    <a:p>
                      <a:pPr algn="ctr" fontAlgn="ctr"/>
                      <a:r>
                        <a:rPr lang="en-US" altLang="zh-CN" sz="900" b="0" kern="1200" dirty="0">
                          <a:solidFill>
                            <a:schemeClr val="tx2"/>
                          </a:solidFill>
                          <a:latin typeface="Arial" pitchFamily="34" charset="0"/>
                          <a:ea typeface="+mn-ea"/>
                          <a:cs typeface="Arial" pitchFamily="34" charset="0"/>
                        </a:rPr>
                        <a:t>4.3</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0"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0.5%</a:t>
                      </a:r>
                    </a:p>
                  </a:txBody>
                  <a:tcPr marL="0" marR="0" marT="0" marB="0" anchor="ctr">
                    <a:noFill/>
                  </a:tcPr>
                </a:tc>
                <a:extLst>
                  <a:ext uri="{0D108BD9-81ED-4DB2-BD59-A6C34878D82A}">
                    <a16:rowId xmlns:a16="http://schemas.microsoft.com/office/drawing/2014/main" val="10004"/>
                  </a:ext>
                </a:extLst>
              </a:tr>
              <a:tr h="269193">
                <a:tc>
                  <a:txBody>
                    <a:bodyPr/>
                    <a:lstStyle/>
                    <a:p>
                      <a:pPr algn="ctr"/>
                      <a:r>
                        <a:rPr lang="en-GB" sz="900" b="1" dirty="0">
                          <a:solidFill>
                            <a:schemeClr val="tx2"/>
                          </a:solidFill>
                          <a:latin typeface="Arial" pitchFamily="34" charset="0"/>
                          <a:cs typeface="Arial" pitchFamily="34" charset="0"/>
                        </a:rPr>
                        <a:t>5</a:t>
                      </a: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err="1">
                          <a:solidFill>
                            <a:schemeClr val="tx2"/>
                          </a:solidFill>
                          <a:latin typeface="Arial" pitchFamily="34" charset="0"/>
                          <a:ea typeface="+mn-ea"/>
                          <a:cs typeface="Arial" pitchFamily="34" charset="0"/>
                        </a:rPr>
                        <a:t>Tongli</a:t>
                      </a:r>
                      <a:endParaRPr lang="en-US" altLang="zh-CN" sz="900" b="1" kern="1200" dirty="0">
                        <a:solidFill>
                          <a:schemeClr val="tx2"/>
                        </a:solidFill>
                        <a:latin typeface="Arial" pitchFamily="34" charset="0"/>
                        <a:ea typeface="+mn-ea"/>
                        <a:cs typeface="Arial" pitchFamily="34" charset="0"/>
                      </a:endParaRP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chemeClr val="tx2"/>
                          </a:solidFill>
                          <a:latin typeface="Arial" pitchFamily="34" charset="0"/>
                          <a:ea typeface="+mn-ea"/>
                          <a:cs typeface="Arial" pitchFamily="34" charset="0"/>
                        </a:rPr>
                        <a:t>4.0</a:t>
                      </a:r>
                    </a:p>
                  </a:txBody>
                  <a:tcPr marL="0" marR="0" marT="0" marB="0"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a:ln>
                            <a:noFill/>
                          </a:ln>
                          <a:solidFill>
                            <a:srgbClr val="06325C"/>
                          </a:solidFill>
                          <a:effectLst/>
                          <a:uLnTx/>
                          <a:uFillTx/>
                          <a:latin typeface="Arial" pitchFamily="34" charset="0"/>
                          <a:ea typeface="宋体" panose="02010600030101010101" pitchFamily="2" charset="-122"/>
                          <a:cs typeface="Arial" pitchFamily="34" charset="0"/>
                        </a:rPr>
                        <a:t>0.5%</a:t>
                      </a:r>
                    </a:p>
                  </a:txBody>
                  <a:tcPr marL="0" marR="0" marT="0" marB="0" anchor="ctr">
                    <a:noFill/>
                  </a:tcPr>
                </a:tc>
                <a:extLst>
                  <a:ext uri="{0D108BD9-81ED-4DB2-BD59-A6C34878D82A}">
                    <a16:rowId xmlns:a16="http://schemas.microsoft.com/office/drawing/2014/main" val="10005"/>
                  </a:ext>
                </a:extLst>
              </a:tr>
              <a:tr h="269193">
                <a:tc>
                  <a:txBody>
                    <a:bodyPr/>
                    <a:lstStyle/>
                    <a:p>
                      <a:pPr algn="ctr"/>
                      <a:endParaRPr lang="en-GB" sz="900" b="0" dirty="0">
                        <a:solidFill>
                          <a:schemeClr val="tx2"/>
                        </a:solidFill>
                        <a:latin typeface="Arial" pitchFamily="34" charset="0"/>
                        <a:cs typeface="Arial" pitchFamily="34" charset="0"/>
                      </a:endParaRP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rgbClr val="214D79"/>
                          </a:solidFill>
                          <a:latin typeface="Arial" pitchFamily="34" charset="0"/>
                          <a:ea typeface="+mn-ea"/>
                          <a:cs typeface="Arial" pitchFamily="34" charset="0"/>
                        </a:rPr>
                        <a:t>Top 5</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30.3</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3.7%</a:t>
                      </a:r>
                    </a:p>
                  </a:txBody>
                  <a:tcPr marL="0" marR="0" marT="0" marB="0" anchor="ctr">
                    <a:noFill/>
                  </a:tcPr>
                </a:tc>
                <a:extLst>
                  <a:ext uri="{0D108BD9-81ED-4DB2-BD59-A6C34878D82A}">
                    <a16:rowId xmlns:a16="http://schemas.microsoft.com/office/drawing/2014/main" val="191115437"/>
                  </a:ext>
                </a:extLst>
              </a:tr>
              <a:tr h="269193">
                <a:tc>
                  <a:txBody>
                    <a:bodyPr/>
                    <a:lstStyle/>
                    <a:p>
                      <a:pPr algn="ctr"/>
                      <a:endParaRPr lang="en-GB" sz="900" b="0" dirty="0">
                        <a:solidFill>
                          <a:schemeClr val="tx2"/>
                        </a:solidFill>
                        <a:latin typeface="Arial" pitchFamily="34" charset="0"/>
                        <a:cs typeface="Arial" pitchFamily="34" charset="0"/>
                      </a:endParaRP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rgbClr val="214D79"/>
                          </a:solidFill>
                          <a:latin typeface="Arial" pitchFamily="34" charset="0"/>
                          <a:ea typeface="+mn-ea"/>
                          <a:cs typeface="Arial" pitchFamily="34" charset="0"/>
                        </a:rPr>
                        <a:t>Others</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788.6</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96.3%</a:t>
                      </a:r>
                    </a:p>
                  </a:txBody>
                  <a:tcPr marL="0" marR="0" marT="0" marB="0" anchor="ctr">
                    <a:noFill/>
                  </a:tcPr>
                </a:tc>
                <a:extLst>
                  <a:ext uri="{0D108BD9-81ED-4DB2-BD59-A6C34878D82A}">
                    <a16:rowId xmlns:a16="http://schemas.microsoft.com/office/drawing/2014/main" val="1260528208"/>
                  </a:ext>
                </a:extLst>
              </a:tr>
              <a:tr h="269193">
                <a:tc>
                  <a:txBody>
                    <a:bodyPr/>
                    <a:lstStyle/>
                    <a:p>
                      <a:pPr algn="ctr"/>
                      <a:endParaRPr lang="en-GB" sz="900" b="0" dirty="0">
                        <a:solidFill>
                          <a:schemeClr val="tx2"/>
                        </a:solidFill>
                        <a:latin typeface="Arial" pitchFamily="34" charset="0"/>
                        <a:cs typeface="Arial" pitchFamily="34" charset="0"/>
                      </a:endParaRPr>
                    </a:p>
                  </a:txBody>
                  <a:tcPr anchor="ctr">
                    <a:no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lang="en-US" altLang="zh-CN" sz="900" b="1" kern="1200" dirty="0">
                          <a:solidFill>
                            <a:srgbClr val="214D79"/>
                          </a:solidFill>
                          <a:latin typeface="Arial" pitchFamily="34" charset="0"/>
                          <a:ea typeface="+mn-ea"/>
                          <a:cs typeface="Arial" pitchFamily="34" charset="0"/>
                        </a:rPr>
                        <a:t>Total</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818.9</a:t>
                      </a:r>
                    </a:p>
                  </a:txBody>
                  <a:tcPr marL="0" marR="0" marT="0" marB="0" anchor="ctr">
                    <a:noFill/>
                  </a:tcPr>
                </a:tc>
                <a:tc>
                  <a:txBody>
                    <a:bodyPr/>
                    <a:lstStyle/>
                    <a:p>
                      <a:pPr marL="0" algn="ctr" defTabSz="914400" rtl="0" eaLnBrk="1" fontAlgn="ctr" latinLnBrk="0" hangingPunct="1"/>
                      <a:r>
                        <a:rPr lang="en-US" altLang="zh-CN" sz="900" b="1" kern="1200" dirty="0">
                          <a:solidFill>
                            <a:srgbClr val="214D79"/>
                          </a:solidFill>
                          <a:latin typeface="Arial" pitchFamily="34" charset="0"/>
                          <a:ea typeface="+mn-ea"/>
                          <a:cs typeface="Arial" pitchFamily="34" charset="0"/>
                        </a:rPr>
                        <a:t>100.0%</a:t>
                      </a:r>
                    </a:p>
                  </a:txBody>
                  <a:tcPr marL="0" marR="0" marT="0" marB="0" anchor="ctr">
                    <a:noFill/>
                  </a:tcPr>
                </a:tc>
                <a:extLst>
                  <a:ext uri="{0D108BD9-81ED-4DB2-BD59-A6C34878D82A}">
                    <a16:rowId xmlns:a16="http://schemas.microsoft.com/office/drawing/2014/main" val="762837977"/>
                  </a:ext>
                </a:extLst>
              </a:tr>
            </a:tbl>
          </a:graphicData>
        </a:graphic>
      </p:graphicFrame>
      <p:sp>
        <p:nvSpPr>
          <p:cNvPr id="8" name="TextBox 11">
            <a:extLst>
              <a:ext uri="{FF2B5EF4-FFF2-40B4-BE49-F238E27FC236}">
                <a16:creationId xmlns:a16="http://schemas.microsoft.com/office/drawing/2014/main" id="{2DD34A4E-8228-EF47-E13C-1B80A826B19F}"/>
              </a:ext>
            </a:extLst>
          </p:cNvPr>
          <p:cNvSpPr txBox="1"/>
          <p:nvPr>
            <p:custDataLst>
              <p:tags r:id="rId7"/>
            </p:custDataLst>
          </p:nvPr>
        </p:nvSpPr>
        <p:spPr>
          <a:xfrm>
            <a:off x="381000" y="6094162"/>
            <a:ext cx="4913947" cy="338554"/>
          </a:xfrm>
          <a:prstGeom prst="rect">
            <a:avLst/>
          </a:prstGeom>
          <a:noFill/>
        </p:spPr>
        <p:txBody>
          <a:bodyPr wrap="square" rtlCol="0">
            <a:spAutoFit/>
          </a:bodyPr>
          <a:lstStyle/>
          <a:p>
            <a:pPr marL="265113" indent="-265113"/>
            <a:r>
              <a:rPr lang="en-US" altLang="zh-CN" sz="800" i="1" dirty="0">
                <a:solidFill>
                  <a:srgbClr val="214D79"/>
                </a:solidFill>
                <a:latin typeface="Arial" pitchFamily="34" charset="0"/>
                <a:cs typeface="Arial" pitchFamily="34" charset="0"/>
              </a:rPr>
              <a:t>Note: (1) The company's revenue is the revenue generated during 2023 fiscal year.</a:t>
            </a:r>
          </a:p>
          <a:p>
            <a:pPr marL="265113" indent="-265113"/>
            <a:r>
              <a:rPr lang="en-US" altLang="zh-CN" sz="800" i="1" dirty="0">
                <a:solidFill>
                  <a:srgbClr val="214D79"/>
                </a:solidFill>
                <a:latin typeface="Arial" pitchFamily="34" charset="0"/>
                <a:cs typeface="Arial" pitchFamily="34" charset="0"/>
              </a:rPr>
              <a:t>         </a:t>
            </a:r>
            <a:r>
              <a:rPr lang="en-US" altLang="zh-CN" sz="800" i="1" dirty="0">
                <a:solidFill>
                  <a:srgbClr val="06325C"/>
                </a:solidFill>
                <a:latin typeface="Arial" pitchFamily="34" charset="0"/>
                <a:cs typeface="Arial" pitchFamily="34" charset="0"/>
              </a:rPr>
              <a:t>(2) Revenue number used by Frost &amp; Sullivan include all revenues of GRT’s subsidiaries in China.</a:t>
            </a:r>
            <a:endParaRPr lang="en-US" altLang="zh-CN" sz="800" i="1" dirty="0">
              <a:solidFill>
                <a:srgbClr val="214D79"/>
              </a:solidFill>
              <a:latin typeface="Arial" pitchFamily="34" charset="0"/>
              <a:cs typeface="Arial" pitchFamily="34" charset="0"/>
            </a:endParaRPr>
          </a:p>
        </p:txBody>
      </p:sp>
      <p:sp>
        <p:nvSpPr>
          <p:cNvPr id="11" name="Rectangle 2">
            <a:extLst>
              <a:ext uri="{FF2B5EF4-FFF2-40B4-BE49-F238E27FC236}">
                <a16:creationId xmlns:a16="http://schemas.microsoft.com/office/drawing/2014/main" id="{983F4688-00CA-C532-884F-880D8633A877}"/>
              </a:ext>
            </a:extLst>
          </p:cNvPr>
          <p:cNvSpPr txBox="1">
            <a:spLocks noChangeArrowheads="1"/>
          </p:cNvSpPr>
          <p:nvPr>
            <p:custDataLst>
              <p:tags r:id="rId8"/>
            </p:custDataLst>
          </p:nvPr>
        </p:nvSpPr>
        <p:spPr bwMode="auto">
          <a:xfrm>
            <a:off x="240146" y="307461"/>
            <a:ext cx="8744463"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Competitive Landscape</a:t>
            </a:r>
            <a:b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Ranking of Top </a:t>
            </a:r>
            <a:r>
              <a:rPr lang="en-US" altLang="zh-CN" sz="1800" dirty="0">
                <a:solidFill>
                  <a:srgbClr val="FFFFFF">
                    <a:lumMod val="50000"/>
                  </a:srgbClr>
                </a:solidFill>
                <a:ea typeface="微软雅黑" pitchFamily="34" charset="-122"/>
              </a:rPr>
              <a:t>5</a:t>
            </a: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 Enterprises in China’s Functional Coating Composite Materials Market</a:t>
            </a:r>
          </a:p>
        </p:txBody>
      </p:sp>
    </p:spTree>
    <p:extLst>
      <p:ext uri="{BB962C8B-B14F-4D97-AF65-F5344CB8AC3E}">
        <p14:creationId xmlns:p14="http://schemas.microsoft.com/office/powerpoint/2010/main" val="180629605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 imgW="498" imgH="499" progId="TCLayout.ActiveDocument.1">
                  <p:embed/>
                </p:oleObj>
              </mc:Choice>
              <mc:Fallback>
                <p:oleObj name="think-cell 幻灯片" r:id="rId6"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2068111225"/>
              </p:ext>
            </p:extLst>
          </p:nvPr>
        </p:nvGraphicFramePr>
        <p:xfrm>
          <a:off x="381000" y="1168352"/>
          <a:ext cx="8331200" cy="5058277"/>
        </p:xfrm>
        <a:graphic>
          <a:graphicData uri="http://schemas.openxmlformats.org/drawingml/2006/table">
            <a:tbl>
              <a:tblPr/>
              <a:tblGrid>
                <a:gridCol w="914400">
                  <a:extLst>
                    <a:ext uri="{9D8B030D-6E8A-4147-A177-3AD203B41FA5}">
                      <a16:colId xmlns:a16="http://schemas.microsoft.com/office/drawing/2014/main" val="3147515904"/>
                    </a:ext>
                  </a:extLst>
                </a:gridCol>
                <a:gridCol w="1795030">
                  <a:extLst>
                    <a:ext uri="{9D8B030D-6E8A-4147-A177-3AD203B41FA5}">
                      <a16:colId xmlns:a16="http://schemas.microsoft.com/office/drawing/2014/main" val="20000"/>
                    </a:ext>
                  </a:extLst>
                </a:gridCol>
                <a:gridCol w="1206297">
                  <a:extLst>
                    <a:ext uri="{9D8B030D-6E8A-4147-A177-3AD203B41FA5}">
                      <a16:colId xmlns:a16="http://schemas.microsoft.com/office/drawing/2014/main" val="20001"/>
                    </a:ext>
                  </a:extLst>
                </a:gridCol>
                <a:gridCol w="4415473">
                  <a:extLst>
                    <a:ext uri="{9D8B030D-6E8A-4147-A177-3AD203B41FA5}">
                      <a16:colId xmlns:a16="http://schemas.microsoft.com/office/drawing/2014/main" val="931616758"/>
                    </a:ext>
                  </a:extLst>
                </a:gridCol>
              </a:tblGrid>
              <a:tr h="774928">
                <a:tc>
                  <a:txBody>
                    <a:bodyPr/>
                    <a:lstStyle/>
                    <a:p>
                      <a:pPr algn="ctr" fontAlgn="ctr"/>
                      <a:r>
                        <a:rPr lang="en-US" altLang="zh-CN" sz="1000" b="1" i="0" u="none" strike="noStrike" dirty="0">
                          <a:solidFill>
                            <a:schemeClr val="bg1"/>
                          </a:solidFill>
                          <a:latin typeface="Arial" pitchFamily="34" charset="0"/>
                          <a:ea typeface="微软雅黑" pitchFamily="34" charset="-122"/>
                          <a:cs typeface="Arial" pitchFamily="34" charset="0"/>
                        </a:rPr>
                        <a:t>Company</a:t>
                      </a:r>
                      <a:endParaRPr lang="en-US" sz="1000" b="1" i="0" u="none" strike="noStrike" dirty="0">
                        <a:solidFill>
                          <a:schemeClr val="bg1"/>
                        </a:solidFill>
                        <a:latin typeface="Arial" pitchFamily="34" charset="0"/>
                        <a:ea typeface="微软雅黑" pitchFamily="34" charset="-122"/>
                        <a:cs typeface="Arial" pitchFamily="34" charset="0"/>
                      </a:endParaRPr>
                    </a:p>
                  </a:txBody>
                  <a:tcPr marL="7280" marR="7280" marT="728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tc>
                  <a:txBody>
                    <a:bodyPr/>
                    <a:lstStyle/>
                    <a:p>
                      <a:pPr algn="ctr" fontAlgn="ctr"/>
                      <a:r>
                        <a:rPr lang="en-US" altLang="zh-CN" sz="1000" b="1" i="0" u="none" strike="noStrike" dirty="0">
                          <a:solidFill>
                            <a:schemeClr val="bg1"/>
                          </a:solidFill>
                          <a:latin typeface="Arial" pitchFamily="34" charset="0"/>
                          <a:ea typeface="微软雅黑" pitchFamily="34" charset="-122"/>
                          <a:cs typeface="Arial" pitchFamily="34" charset="0"/>
                        </a:rPr>
                        <a:t>Chinese Name</a:t>
                      </a:r>
                      <a:endParaRPr lang="en-US" sz="1000" b="1" i="0" u="none" strike="noStrike" dirty="0">
                        <a:solidFill>
                          <a:schemeClr val="bg1"/>
                        </a:solidFill>
                        <a:latin typeface="Arial" pitchFamily="34" charset="0"/>
                        <a:ea typeface="微软雅黑" pitchFamily="34" charset="-122"/>
                        <a:cs typeface="Arial" pitchFamily="34" charset="0"/>
                      </a:endParaRPr>
                    </a:p>
                  </a:txBody>
                  <a:tcPr marL="7280" marR="7280" marT="728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tc>
                  <a:txBody>
                    <a:bodyPr/>
                    <a:lstStyle/>
                    <a:p>
                      <a:pPr algn="ctr" fontAlgn="ctr"/>
                      <a:r>
                        <a:rPr lang="en-US" altLang="zh-CN" sz="1000" b="1" i="0" u="none" strike="noStrike" dirty="0">
                          <a:solidFill>
                            <a:schemeClr val="bg1"/>
                          </a:solidFill>
                          <a:latin typeface="Arial" pitchFamily="34" charset="0"/>
                          <a:ea typeface="微软雅黑" pitchFamily="34" charset="-122"/>
                          <a:cs typeface="Arial" pitchFamily="34" charset="0"/>
                        </a:rPr>
                        <a:t>English </a:t>
                      </a:r>
                      <a:r>
                        <a:rPr lang="en-US" altLang="zh-CN" sz="1000" b="1" i="0" u="none" strike="noStrike" baseline="0" dirty="0">
                          <a:solidFill>
                            <a:schemeClr val="bg1"/>
                          </a:solidFill>
                          <a:latin typeface="Arial" pitchFamily="34" charset="0"/>
                          <a:ea typeface="微软雅黑" pitchFamily="34" charset="-122"/>
                          <a:cs typeface="Arial" pitchFamily="34" charset="0"/>
                        </a:rPr>
                        <a:t>Abbreviation</a:t>
                      </a:r>
                      <a:endParaRPr lang="zh-CN" altLang="en-US" sz="1000" b="1" i="0" u="none" strike="noStrike" dirty="0">
                        <a:solidFill>
                          <a:schemeClr val="bg1"/>
                        </a:solidFill>
                        <a:latin typeface="Arial" pitchFamily="34" charset="0"/>
                        <a:ea typeface="微软雅黑" pitchFamily="34" charset="-122"/>
                        <a:cs typeface="Arial" pitchFamily="34" charset="0"/>
                      </a:endParaRPr>
                    </a:p>
                  </a:txBody>
                  <a:tcPr marL="7280" marR="7280" marT="728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000" b="1" i="0" u="none" strike="noStrike" cap="none" normalizeH="0" baseline="0" dirty="0">
                          <a:ln>
                            <a:noFill/>
                          </a:ln>
                          <a:solidFill>
                            <a:schemeClr val="bg1"/>
                          </a:solidFill>
                          <a:effectLst/>
                          <a:latin typeface="Arial" pitchFamily="34" charset="0"/>
                          <a:ea typeface="+mn-ea"/>
                          <a:cs typeface="Arial" pitchFamily="34" charset="0"/>
                        </a:rPr>
                        <a:t>Identities or Background</a:t>
                      </a:r>
                    </a:p>
                  </a:txBody>
                  <a:tcPr marL="7280" marR="7280" marT="728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extLst>
                  <a:ext uri="{0D108BD9-81ED-4DB2-BD59-A6C34878D82A}">
                    <a16:rowId xmlns:a16="http://schemas.microsoft.com/office/drawing/2014/main" val="10000"/>
                  </a:ext>
                </a:extLst>
              </a:tr>
              <a:tr h="1011615">
                <a:tc>
                  <a:txBody>
                    <a:bodyPr/>
                    <a:lstStyle/>
                    <a:p>
                      <a:pPr marL="0" algn="ctr" defTabSz="914400" rtl="0" eaLnBrk="1" fontAlgn="ctr" latinLnBrk="0" hangingPunct="1"/>
                      <a:r>
                        <a:rPr lang="en-US" altLang="zh-CN"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A</a:t>
                      </a:r>
                      <a:endParaRPr lang="zh-CN" altLang="en-US"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宁波激智科技股份有限公司</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CN" sz="1000" b="0" kern="1200" dirty="0">
                          <a:solidFill>
                            <a:srgbClr val="164D79"/>
                          </a:solidFill>
                          <a:latin typeface="Arial" pitchFamily="34" charset="0"/>
                          <a:ea typeface="+mn-ea"/>
                          <a:cs typeface="Arial" pitchFamily="34" charset="0"/>
                        </a:rPr>
                        <a:t>Exciton Technology</a:t>
                      </a:r>
                      <a:endParaRPr lang="en-US" sz="1000" b="0" kern="1200" dirty="0">
                        <a:solidFill>
                          <a:srgbClr val="164D79"/>
                        </a:solidFill>
                        <a:latin typeface="Arial" pitchFamily="34" charset="0"/>
                        <a:ea typeface="+mn-ea"/>
                        <a:cs typeface="Arial" pitchFamily="34" charset="0"/>
                      </a:endParaRP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ctr"/>
                      <a:r>
                        <a:rPr lang="en-US" sz="1000" b="0" kern="1200" dirty="0">
                          <a:solidFill>
                            <a:srgbClr val="164D79"/>
                          </a:solidFill>
                          <a:latin typeface="Arial" pitchFamily="34" charset="0"/>
                          <a:ea typeface="+mn-ea"/>
                          <a:cs typeface="Arial" pitchFamily="34" charset="0"/>
                        </a:rPr>
                        <a:t>Established in 2007, this company is a listed company headquartered in Ningbo, Zhejiang, China. The company is listed on the Shenzhen Stock Exchange. The company produces optical diffusion films, optical brightening films, quantum dot films, solar back sheet films, window films, and more, which are widely used in the display, photovoltaic, automotive, and battery industries.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1011615">
                <a:tc>
                  <a:txBody>
                    <a:bodyPr/>
                    <a:lstStyle/>
                    <a:p>
                      <a:pPr marL="0" algn="ctr" defTabSz="914400" rtl="0" eaLnBrk="1" fontAlgn="ctr" latinLnBrk="0" hangingPunct="1"/>
                      <a:r>
                        <a:rPr lang="en-US" altLang="zh-CN"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a:t>
                      </a:r>
                      <a:r>
                        <a:rPr lang="zh-CN" altLang="en-US"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 </a:t>
                      </a:r>
                      <a:r>
                        <a:rPr lang="en-US" altLang="zh-CN"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B</a:t>
                      </a:r>
                      <a:endParaRPr lang="zh-CN" altLang="en-US"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ctr"/>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江苏斯迪克新材料科技股份有限公司</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algn="ctr" defTabSz="914400" rtl="0" eaLnBrk="1" fontAlgn="ctr" latinLnBrk="0" hangingPunct="1"/>
                      <a:r>
                        <a:rPr lang="en-US" sz="1000" b="0" kern="1200" dirty="0" err="1">
                          <a:solidFill>
                            <a:srgbClr val="164D79"/>
                          </a:solidFill>
                          <a:latin typeface="Arial" pitchFamily="34" charset="0"/>
                          <a:ea typeface="+mn-ea"/>
                          <a:cs typeface="Arial" pitchFamily="34" charset="0"/>
                        </a:rPr>
                        <a:t>Sidike</a:t>
                      </a:r>
                      <a:r>
                        <a:rPr lang="en-US" sz="1000" b="0" kern="1200" dirty="0">
                          <a:solidFill>
                            <a:srgbClr val="164D79"/>
                          </a:solidFill>
                          <a:latin typeface="Arial" pitchFamily="34" charset="0"/>
                          <a:ea typeface="+mn-ea"/>
                          <a:cs typeface="Arial" pitchFamily="34" charset="0"/>
                        </a:rPr>
                        <a:t> New Materials</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Established in 2006, this company is a listed company headquartered in Taicang, Jiangsu, China. The company is listed on the Shenzhen Stock Exchange. The company's main products fall into four categories: functional film materials, electronic-grade adhesive materials, thermal management composite materials, and film packaging materials. </a:t>
                      </a:r>
                      <a:endParaRPr lang="en-US" sz="1000" b="0" kern="1200" dirty="0">
                        <a:solidFill>
                          <a:srgbClr val="164D79"/>
                        </a:solidFill>
                        <a:highlight>
                          <a:srgbClr val="FFFF00"/>
                        </a:highlight>
                        <a:latin typeface="Arial" pitchFamily="34" charset="0"/>
                        <a:ea typeface="+mn-ea"/>
                        <a:cs typeface="Arial" pitchFamily="34" charset="0"/>
                      </a:endParaRP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1011615">
                <a:tc>
                  <a:txBody>
                    <a:bodyPr/>
                    <a:lstStyle/>
                    <a:p>
                      <a:pPr marL="0" algn="ctr" defTabSz="914400" rtl="0" eaLnBrk="1" fontAlgn="ctr" latinLnBrk="0" hangingPunct="1"/>
                      <a:r>
                        <a:rPr lang="en-US" altLang="zh-CN"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C</a:t>
                      </a:r>
                    </a:p>
                  </a:txBody>
                  <a:tcPr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ctr" latinLnBrk="0" hangingPunct="1"/>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江苏双星彩塑新材料股份有限公司</a:t>
                      </a:r>
                    </a:p>
                  </a:txBody>
                  <a:tcPr anchor="ctr">
                    <a:lnL w="12700" cap="flat" cmpd="sng" algn="ctr">
                      <a:no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ctr" latinLnBrk="0" hangingPunct="1"/>
                      <a:r>
                        <a:rPr lang="en-US" sz="1000" b="0" kern="1200" dirty="0" err="1">
                          <a:solidFill>
                            <a:srgbClr val="164D79"/>
                          </a:solidFill>
                          <a:latin typeface="Arial" pitchFamily="34" charset="0"/>
                          <a:ea typeface="+mn-ea"/>
                          <a:cs typeface="Arial" pitchFamily="34" charset="0"/>
                        </a:rPr>
                        <a:t>Shuangxing</a:t>
                      </a:r>
                      <a:r>
                        <a:rPr lang="en-US" sz="1000" b="0" kern="1200" dirty="0">
                          <a:solidFill>
                            <a:srgbClr val="164D79"/>
                          </a:solidFill>
                          <a:latin typeface="Arial" pitchFamily="34" charset="0"/>
                          <a:ea typeface="+mn-ea"/>
                          <a:cs typeface="Arial" pitchFamily="34" charset="0"/>
                        </a:rPr>
                        <a:t> Color Plastic New Materials</a:t>
                      </a:r>
                    </a:p>
                  </a:txBody>
                  <a:tcPr anchor="ctr">
                    <a:lnL>
                      <a:noFill/>
                    </a:lnL>
                    <a:lnR w="12700" cap="flat" cmpd="sng" algn="ctr">
                      <a:noFill/>
                      <a:prstDash val="solid"/>
                      <a:round/>
                      <a:headEnd type="none" w="med" len="med"/>
                      <a:tailEnd type="none" w="med" len="med"/>
                    </a:lnR>
                    <a:lnT>
                      <a:noFill/>
                    </a:lnT>
                    <a:lnB>
                      <a:noFill/>
                    </a:lnB>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Established in 1997, this company is a listed company headquartered in </a:t>
                      </a:r>
                      <a:r>
                        <a:rPr lang="en-US" sz="1000" b="0" kern="1200" dirty="0" err="1">
                          <a:solidFill>
                            <a:srgbClr val="164D79"/>
                          </a:solidFill>
                          <a:latin typeface="Arial" pitchFamily="34" charset="0"/>
                          <a:ea typeface="+mn-ea"/>
                          <a:cs typeface="Arial" pitchFamily="34" charset="0"/>
                        </a:rPr>
                        <a:t>Suqian</a:t>
                      </a:r>
                      <a:r>
                        <a:rPr lang="en-US" sz="1000" b="0" kern="1200" dirty="0">
                          <a:solidFill>
                            <a:srgbClr val="164D79"/>
                          </a:solidFill>
                          <a:latin typeface="Arial" pitchFamily="34" charset="0"/>
                          <a:ea typeface="+mn-ea"/>
                          <a:cs typeface="Arial" pitchFamily="34" charset="0"/>
                        </a:rPr>
                        <a:t>, Jiangsu, China. The company is listed on the Shenzhen Stock Exchange. The company owns five major production bases, mainly producing polyester functional film materials, optical materials, new energy materials, information materials, energy-saving window film materials, and heat-shrink materials. </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248504">
                <a:tc>
                  <a:txBody>
                    <a:bodyPr/>
                    <a:lstStyle/>
                    <a:p>
                      <a:pPr marL="0" algn="ctr" defTabSz="914400" rtl="0" eaLnBrk="1" fontAlgn="ctr" latinLnBrk="0" hangingPunct="1"/>
                      <a:r>
                        <a:rPr lang="en-US" altLang="zh-CN" sz="1000" b="0"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Company D</a:t>
                      </a:r>
                      <a:endParaRPr lang="zh-CN" altLang="en-US" sz="1000" b="0"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宁波长阳科技股份有限公司</a:t>
                      </a:r>
                    </a:p>
                  </a:txBody>
                  <a:tcPr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000" b="0" kern="1200" dirty="0" err="1">
                          <a:solidFill>
                            <a:srgbClr val="164D79"/>
                          </a:solidFill>
                          <a:latin typeface="Arial" pitchFamily="34" charset="0"/>
                          <a:ea typeface="+mn-ea"/>
                          <a:cs typeface="Arial" pitchFamily="34" charset="0"/>
                        </a:rPr>
                        <a:t>Solartron</a:t>
                      </a:r>
                      <a:r>
                        <a:rPr lang="en-US" sz="1000" b="0" kern="1200" dirty="0">
                          <a:solidFill>
                            <a:srgbClr val="164D79"/>
                          </a:solidFill>
                          <a:latin typeface="Arial" pitchFamily="34" charset="0"/>
                          <a:ea typeface="+mn-ea"/>
                          <a:cs typeface="Arial" pitchFamily="34" charset="0"/>
                        </a:rPr>
                        <a:t> Technology</a:t>
                      </a:r>
                    </a:p>
                  </a:txBody>
                  <a:tcPr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164D79"/>
                          </a:solidFill>
                          <a:latin typeface="Arial" pitchFamily="34" charset="0"/>
                          <a:ea typeface="+mn-ea"/>
                          <a:cs typeface="Arial" pitchFamily="34" charset="0"/>
                        </a:rPr>
                        <a:t>Established in 2010, this company is a listed company headquartered in Ningbo, Zhejiang, China. The company is listed on the Shanghai Stock Exchange. The company primarily engages in the research, production, and sale of various special functional films such as reflective films, optical base films, and back sheet base films. These products are widely used in fields such as displays, electronics, power batteries, and solar energy.</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43</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a:t>
            </a:r>
          </a:p>
        </p:txBody>
      </p:sp>
    </p:spTree>
    <p:extLst>
      <p:ext uri="{BB962C8B-B14F-4D97-AF65-F5344CB8AC3E}">
        <p14:creationId xmlns:p14="http://schemas.microsoft.com/office/powerpoint/2010/main" val="98713576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6" imgW="498" imgH="499" progId="TCLayout.ActiveDocument.1">
                  <p:embed/>
                </p:oleObj>
              </mc:Choice>
              <mc:Fallback>
                <p:oleObj name="think-cell 幻灯片" r:id="rId6"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extLst>
              <p:ext uri="{D42A27DB-BD31-4B8C-83A1-F6EECF244321}">
                <p14:modId xmlns:p14="http://schemas.microsoft.com/office/powerpoint/2010/main" val="1754721386"/>
              </p:ext>
            </p:extLst>
          </p:nvPr>
        </p:nvGraphicFramePr>
        <p:xfrm>
          <a:off x="381000" y="1168352"/>
          <a:ext cx="8331200" cy="5072760"/>
        </p:xfrm>
        <a:graphic>
          <a:graphicData uri="http://schemas.openxmlformats.org/drawingml/2006/table">
            <a:tbl>
              <a:tblPr/>
              <a:tblGrid>
                <a:gridCol w="914400">
                  <a:extLst>
                    <a:ext uri="{9D8B030D-6E8A-4147-A177-3AD203B41FA5}">
                      <a16:colId xmlns:a16="http://schemas.microsoft.com/office/drawing/2014/main" val="3147515904"/>
                    </a:ext>
                  </a:extLst>
                </a:gridCol>
                <a:gridCol w="1795030">
                  <a:extLst>
                    <a:ext uri="{9D8B030D-6E8A-4147-A177-3AD203B41FA5}">
                      <a16:colId xmlns:a16="http://schemas.microsoft.com/office/drawing/2014/main" val="20000"/>
                    </a:ext>
                  </a:extLst>
                </a:gridCol>
                <a:gridCol w="1206297">
                  <a:extLst>
                    <a:ext uri="{9D8B030D-6E8A-4147-A177-3AD203B41FA5}">
                      <a16:colId xmlns:a16="http://schemas.microsoft.com/office/drawing/2014/main" val="20001"/>
                    </a:ext>
                  </a:extLst>
                </a:gridCol>
                <a:gridCol w="4415473">
                  <a:extLst>
                    <a:ext uri="{9D8B030D-6E8A-4147-A177-3AD203B41FA5}">
                      <a16:colId xmlns:a16="http://schemas.microsoft.com/office/drawing/2014/main" val="931616758"/>
                    </a:ext>
                  </a:extLst>
                </a:gridCol>
              </a:tblGrid>
              <a:tr h="774928">
                <a:tc>
                  <a:txBody>
                    <a:bodyPr/>
                    <a:lstStyle/>
                    <a:p>
                      <a:pPr algn="ctr" fontAlgn="ctr"/>
                      <a:r>
                        <a:rPr lang="en-US" altLang="zh-CN" sz="1000" b="1" i="0" u="none" strike="noStrike" dirty="0">
                          <a:solidFill>
                            <a:schemeClr val="bg1"/>
                          </a:solidFill>
                          <a:latin typeface="Arial" pitchFamily="34" charset="0"/>
                          <a:ea typeface="微软雅黑" pitchFamily="34" charset="-122"/>
                          <a:cs typeface="Arial" pitchFamily="34" charset="0"/>
                        </a:rPr>
                        <a:t>Company</a:t>
                      </a:r>
                      <a:endParaRPr lang="en-US" sz="1000" b="1" i="0" u="none" strike="noStrike" dirty="0">
                        <a:solidFill>
                          <a:schemeClr val="bg1"/>
                        </a:solidFill>
                        <a:latin typeface="Arial" pitchFamily="34" charset="0"/>
                        <a:ea typeface="微软雅黑" pitchFamily="34" charset="-122"/>
                        <a:cs typeface="Arial" pitchFamily="34" charset="0"/>
                      </a:endParaRPr>
                    </a:p>
                  </a:txBody>
                  <a:tcPr marL="7280" marR="7280" marT="728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tc>
                  <a:txBody>
                    <a:bodyPr/>
                    <a:lstStyle/>
                    <a:p>
                      <a:pPr algn="ctr" fontAlgn="ctr"/>
                      <a:r>
                        <a:rPr lang="en-US" altLang="zh-CN" sz="1000" b="1" i="0" u="none" strike="noStrike" dirty="0">
                          <a:solidFill>
                            <a:schemeClr val="bg1"/>
                          </a:solidFill>
                          <a:latin typeface="Arial" pitchFamily="34" charset="0"/>
                          <a:ea typeface="微软雅黑" pitchFamily="34" charset="-122"/>
                          <a:cs typeface="Arial" pitchFamily="34" charset="0"/>
                        </a:rPr>
                        <a:t>Chinese Name</a:t>
                      </a:r>
                      <a:endParaRPr lang="en-US" sz="1000" b="1" i="0" u="none" strike="noStrike" dirty="0">
                        <a:solidFill>
                          <a:schemeClr val="bg1"/>
                        </a:solidFill>
                        <a:latin typeface="Arial" pitchFamily="34" charset="0"/>
                        <a:ea typeface="微软雅黑" pitchFamily="34" charset="-122"/>
                        <a:cs typeface="Arial" pitchFamily="34" charset="0"/>
                      </a:endParaRPr>
                    </a:p>
                  </a:txBody>
                  <a:tcPr marL="7280" marR="7280" marT="7280" marB="0"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tc>
                  <a:txBody>
                    <a:bodyPr/>
                    <a:lstStyle/>
                    <a:p>
                      <a:pPr algn="ctr" fontAlgn="ctr"/>
                      <a:r>
                        <a:rPr lang="en-US" altLang="zh-CN" sz="1000" b="1" i="0" u="none" strike="noStrike" dirty="0">
                          <a:solidFill>
                            <a:schemeClr val="bg1"/>
                          </a:solidFill>
                          <a:latin typeface="Arial" pitchFamily="34" charset="0"/>
                          <a:ea typeface="微软雅黑" pitchFamily="34" charset="-122"/>
                          <a:cs typeface="Arial" pitchFamily="34" charset="0"/>
                        </a:rPr>
                        <a:t>English </a:t>
                      </a:r>
                      <a:r>
                        <a:rPr lang="en-US" altLang="zh-CN" sz="1000" b="1" i="0" u="none" strike="noStrike" baseline="0" dirty="0">
                          <a:solidFill>
                            <a:schemeClr val="bg1"/>
                          </a:solidFill>
                          <a:latin typeface="Arial" pitchFamily="34" charset="0"/>
                          <a:ea typeface="微软雅黑" pitchFamily="34" charset="-122"/>
                          <a:cs typeface="Arial" pitchFamily="34" charset="0"/>
                        </a:rPr>
                        <a:t>Abbreviation</a:t>
                      </a:r>
                      <a:endParaRPr lang="zh-CN" altLang="en-US" sz="1000" b="1" i="0" u="none" strike="noStrike" dirty="0">
                        <a:solidFill>
                          <a:schemeClr val="bg1"/>
                        </a:solidFill>
                        <a:latin typeface="Arial" pitchFamily="34" charset="0"/>
                        <a:ea typeface="微软雅黑" pitchFamily="34" charset="-122"/>
                        <a:cs typeface="Arial" pitchFamily="34" charset="0"/>
                      </a:endParaRPr>
                    </a:p>
                  </a:txBody>
                  <a:tcPr marL="7280" marR="7280" marT="728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US" altLang="zh-CN" sz="1000" b="1" i="0" u="none" strike="noStrike" cap="none" normalizeH="0" baseline="0" dirty="0">
                          <a:ln>
                            <a:noFill/>
                          </a:ln>
                          <a:solidFill>
                            <a:schemeClr val="bg1"/>
                          </a:solidFill>
                          <a:effectLst/>
                          <a:latin typeface="Arial" pitchFamily="34" charset="0"/>
                          <a:ea typeface="+mn-ea"/>
                          <a:cs typeface="Arial" pitchFamily="34" charset="0"/>
                        </a:rPr>
                        <a:t>Identities or Background</a:t>
                      </a:r>
                    </a:p>
                  </a:txBody>
                  <a:tcPr marL="7280" marR="7280" marT="728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214D79"/>
                    </a:solidFill>
                  </a:tcPr>
                </a:tc>
                <a:extLst>
                  <a:ext uri="{0D108BD9-81ED-4DB2-BD59-A6C34878D82A}">
                    <a16:rowId xmlns:a16="http://schemas.microsoft.com/office/drawing/2014/main" val="10000"/>
                  </a:ext>
                </a:extLst>
              </a:tr>
              <a:tr h="852171">
                <a:tc>
                  <a:txBody>
                    <a:bodyPr/>
                    <a:lstStyle/>
                    <a:p>
                      <a:pPr marL="0" algn="ctr" defTabSz="914400" rtl="0" eaLnBrk="1" fontAlgn="ctr" latinLnBrk="0" hangingPunct="1"/>
                      <a:r>
                        <a:rPr lang="en-US" altLang="zh-CN"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E</a:t>
                      </a:r>
                      <a:endParaRPr lang="zh-CN" altLang="en-US"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marL="0" algn="ctr" defTabSz="914400" rtl="0" eaLnBrk="1" fontAlgn="ctr" latinLnBrk="0" hangingPunct="1"/>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明尼苏达矿业及机器制造公司</a:t>
                      </a:r>
                    </a:p>
                  </a:txBody>
                  <a:tcPr anchor="ctr">
                    <a:lnL w="12700" cap="flat" cmpd="sng" algn="ctr">
                      <a:no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tcPr>
                </a:tc>
                <a:tc>
                  <a:txBody>
                    <a:bodyPr/>
                    <a:lstStyle/>
                    <a:p>
                      <a:pPr algn="ctr" fontAlgn="ctr"/>
                      <a:r>
                        <a:rPr lang="en-US" altLang="zh-CN" sz="1000" b="0" kern="1200" dirty="0">
                          <a:solidFill>
                            <a:srgbClr val="164D79"/>
                          </a:solidFill>
                          <a:latin typeface="Arial" pitchFamily="34" charset="0"/>
                          <a:ea typeface="+mn-ea"/>
                          <a:cs typeface="Arial" pitchFamily="34" charset="0"/>
                        </a:rPr>
                        <a:t>3M</a:t>
                      </a:r>
                      <a:endParaRPr lang="en-US" sz="1000" b="0" kern="1200" dirty="0">
                        <a:solidFill>
                          <a:srgbClr val="164D79"/>
                        </a:solidFill>
                        <a:latin typeface="Arial" pitchFamily="34" charset="0"/>
                        <a:ea typeface="+mn-ea"/>
                        <a:cs typeface="Arial" pitchFamily="34" charset="0"/>
                      </a:endParaRPr>
                    </a:p>
                  </a:txBody>
                  <a:tcPr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tc>
                  <a:txBody>
                    <a:bodyPr/>
                    <a:lstStyle/>
                    <a:p>
                      <a:pPr algn="l" fontAlgn="ctr"/>
                      <a:r>
                        <a:rPr lang="en-US" sz="1000" b="0" kern="1200" dirty="0">
                          <a:solidFill>
                            <a:srgbClr val="164D79"/>
                          </a:solidFill>
                          <a:latin typeface="Arial" pitchFamily="34" charset="0"/>
                          <a:ea typeface="+mn-ea"/>
                          <a:cs typeface="Arial" pitchFamily="34" charset="0"/>
                        </a:rPr>
                        <a:t>Established in 1902, this company is a listed company headquartered in Saint Paul, Minnesota, United States. The company is listed on the New York Stock Exchange. The company operates as a diversified technology enterprise, it’s businesses across sectors such as Safety and Industrial, Transportation and Electronics, Health Care, and Consumer Goods.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tcPr>
                </a:tc>
                <a:extLst>
                  <a:ext uri="{0D108BD9-81ED-4DB2-BD59-A6C34878D82A}">
                    <a16:rowId xmlns:a16="http://schemas.microsoft.com/office/drawing/2014/main" val="10001"/>
                  </a:ext>
                </a:extLst>
              </a:tr>
              <a:tr h="1062446">
                <a:tc>
                  <a:txBody>
                    <a:bodyPr/>
                    <a:lstStyle/>
                    <a:p>
                      <a:pPr marL="0" algn="ctr" defTabSz="914400" rtl="0" eaLnBrk="1" fontAlgn="ctr" latinLnBrk="0" hangingPunct="1"/>
                      <a:r>
                        <a:rPr lang="en-US" altLang="zh-CN"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a:t>
                      </a:r>
                      <a:r>
                        <a:rPr lang="zh-CN" altLang="en-US"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 </a:t>
                      </a:r>
                      <a:r>
                        <a:rPr lang="en-US" altLang="zh-CN"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F</a:t>
                      </a:r>
                      <a:endParaRPr lang="zh-CN" altLang="en-US" sz="1000" b="0"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algn="ctr" fontAlgn="ctr"/>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日东</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a:noFill/>
                    </a:lnB>
                  </a:tcPr>
                </a:tc>
                <a:tc>
                  <a:txBody>
                    <a:bodyPr/>
                    <a:lstStyle/>
                    <a:p>
                      <a:pPr marL="0" algn="ctr" defTabSz="914400" rtl="0" eaLnBrk="1" fontAlgn="ctr" latinLnBrk="0" hangingPunct="1"/>
                      <a:r>
                        <a:rPr lang="en-US" altLang="zh-CN" sz="1000" b="0" kern="1200" dirty="0">
                          <a:solidFill>
                            <a:srgbClr val="164D79"/>
                          </a:solidFill>
                          <a:latin typeface="Arial" pitchFamily="34" charset="0"/>
                          <a:ea typeface="+mn-ea"/>
                          <a:cs typeface="Arial" pitchFamily="34" charset="0"/>
                        </a:rPr>
                        <a:t>Nitto</a:t>
                      </a:r>
                      <a:endParaRPr lang="en-US" sz="1000" b="0" kern="1200" dirty="0">
                        <a:solidFill>
                          <a:srgbClr val="164D79"/>
                        </a:solidFill>
                        <a:latin typeface="Arial" pitchFamily="34" charset="0"/>
                        <a:ea typeface="+mn-ea"/>
                        <a:cs typeface="Arial" pitchFamily="34" charset="0"/>
                      </a:endParaRP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a:noFill/>
                    </a:lnB>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Established in 1918, this company is listed company headquartered in Osaka, Japan. The company is listed on the Tokyo Stock Exchange. The company focus on creating value for customers through cutting-edge technology. </a:t>
                      </a:r>
                      <a:r>
                        <a:rPr lang="en-US" altLang="zh-CN" sz="1000" b="0" kern="1200" dirty="0">
                          <a:solidFill>
                            <a:srgbClr val="164D79"/>
                          </a:solidFill>
                          <a:latin typeface="Arial" pitchFamily="34" charset="0"/>
                          <a:ea typeface="+mn-ea"/>
                          <a:cs typeface="Arial" pitchFamily="34" charset="0"/>
                        </a:rPr>
                        <a:t>It</a:t>
                      </a:r>
                      <a:r>
                        <a:rPr lang="en-US" sz="1000" b="0" kern="1200" dirty="0">
                          <a:solidFill>
                            <a:srgbClr val="164D79"/>
                          </a:solidFill>
                          <a:latin typeface="Arial" pitchFamily="34" charset="0"/>
                          <a:ea typeface="+mn-ea"/>
                          <a:cs typeface="Arial" pitchFamily="34" charset="0"/>
                        </a:rPr>
                        <a:t> produces products from adhesive materials to electronic components, automotive and transportation equipment, and consumer and lifestyle-related materials.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tcPr>
                </a:tc>
                <a:extLst>
                  <a:ext uri="{0D108BD9-81ED-4DB2-BD59-A6C34878D82A}">
                    <a16:rowId xmlns:a16="http://schemas.microsoft.com/office/drawing/2014/main" val="10006"/>
                  </a:ext>
                </a:extLst>
              </a:tr>
              <a:tr h="971250">
                <a:tc>
                  <a:txBody>
                    <a:bodyPr/>
                    <a:lstStyle/>
                    <a:p>
                      <a:pPr marL="0" algn="ctr" defTabSz="914400" rtl="0" eaLnBrk="1" fontAlgn="ctr" latinLnBrk="0" hangingPunct="1"/>
                      <a:r>
                        <a:rPr lang="en-US" altLang="zh-CN" sz="1000" b="0"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Company G</a:t>
                      </a:r>
                      <a:endParaRPr lang="zh-CN" altLang="en-US" sz="1000" b="0"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a:noFill/>
                    </a:lnR>
                    <a:lnT>
                      <a:noFill/>
                    </a:lnT>
                    <a:lnB>
                      <a:noFill/>
                    </a:lnB>
                    <a:solidFill>
                      <a:schemeClr val="bg1"/>
                    </a:solidFill>
                  </a:tcPr>
                </a:tc>
                <a:tc>
                  <a:txBody>
                    <a:bodyPr/>
                    <a:lstStyle/>
                    <a:p>
                      <a:pPr marL="0" algn="ctr" defTabSz="914400" rtl="0" eaLnBrk="1" fontAlgn="ctr" latinLnBrk="0" hangingPunct="1"/>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三菱化学株式会社</a:t>
                      </a:r>
                    </a:p>
                  </a:txBody>
                  <a:tcPr anchor="ctr">
                    <a:lnL w="12700" cap="flat" cmpd="sng" algn="ctr">
                      <a:noFill/>
                      <a:prstDash val="solid"/>
                      <a:round/>
                      <a:headEnd type="none" w="med" len="med"/>
                      <a:tailEnd type="none" w="med" len="med"/>
                    </a:lnL>
                    <a:lnR>
                      <a:noFill/>
                    </a:lnR>
                    <a:lnT>
                      <a:noFill/>
                    </a:lnT>
                    <a:lnB>
                      <a:noFill/>
                    </a:lnB>
                    <a:solidFill>
                      <a:schemeClr val="bg1"/>
                    </a:solidFill>
                  </a:tcPr>
                </a:tc>
                <a:tc>
                  <a:txBody>
                    <a:bodyPr/>
                    <a:lstStyle/>
                    <a:p>
                      <a:pPr algn="ctr" fontAlgn="ctr"/>
                      <a:r>
                        <a:rPr lang="en-US" altLang="zh-CN" sz="1000" b="0" kern="1200" dirty="0">
                          <a:solidFill>
                            <a:srgbClr val="164D79"/>
                          </a:solidFill>
                          <a:latin typeface="Arial" pitchFamily="34" charset="0"/>
                          <a:ea typeface="+mn-ea"/>
                          <a:cs typeface="Arial" pitchFamily="34" charset="0"/>
                        </a:rPr>
                        <a:t>Mitsubishi Chemical Group</a:t>
                      </a:r>
                      <a:endParaRPr lang="en-US" sz="1000" b="0" kern="1200" dirty="0">
                        <a:solidFill>
                          <a:srgbClr val="164D79"/>
                        </a:solidFill>
                        <a:latin typeface="Arial" pitchFamily="34" charset="0"/>
                        <a:ea typeface="+mn-ea"/>
                        <a:cs typeface="Arial" pitchFamily="34" charset="0"/>
                      </a:endParaRPr>
                    </a:p>
                  </a:txBody>
                  <a:tcPr anchor="ctr">
                    <a:lnL>
                      <a:noFill/>
                    </a:lnL>
                    <a:lnR w="12700" cap="flat" cmpd="sng" algn="ctr">
                      <a:noFill/>
                      <a:prstDash val="solid"/>
                      <a:round/>
                      <a:headEnd type="none" w="med" len="med"/>
                      <a:tailEnd type="none" w="med" len="med"/>
                    </a:lnR>
                    <a:lnT>
                      <a:noFill/>
                    </a:lnT>
                    <a:lnB>
                      <a:noFill/>
                    </a:lnB>
                    <a:solidFill>
                      <a:schemeClr val="bg1"/>
                    </a:solidFill>
                  </a:tcPr>
                </a:tc>
                <a:tc>
                  <a:txBody>
                    <a:bodyPr/>
                    <a:lstStyle/>
                    <a:p>
                      <a:pPr algn="l" fontAlgn="ctr"/>
                      <a:r>
                        <a:rPr lang="en-US" sz="1000" b="0" kern="1200" dirty="0">
                          <a:solidFill>
                            <a:srgbClr val="164D79"/>
                          </a:solidFill>
                          <a:latin typeface="Arial" pitchFamily="34" charset="0"/>
                          <a:ea typeface="+mn-ea"/>
                          <a:cs typeface="Arial" pitchFamily="34" charset="0"/>
                        </a:rPr>
                        <a:t>Established in 2005, this company is a listed company headquartered in Tokyo, Japan. The company is listed on the Tokyo Stock Exchange. The company provides goods and services to various industries such as petrochemicals, industrial pharmaceuticals, automotive, construction, coatings and adhesives, and electrical and electronics industries, and provides social and environmental solutions to contribute to the realization of an affluent society.</a:t>
                      </a:r>
                    </a:p>
                  </a:txBody>
                  <a:tcPr marL="0" marR="0" marT="0" marB="0" anchor="ctr">
                    <a:lnL>
                      <a:noFill/>
                    </a:lnL>
                    <a:lnR w="12700" cap="flat" cmpd="sng" algn="ctr">
                      <a:solidFill>
                        <a:schemeClr val="tx1"/>
                      </a:solidFill>
                      <a:prstDash val="solid"/>
                      <a:round/>
                      <a:headEnd type="none" w="med" len="med"/>
                      <a:tailEnd type="none" w="med" len="med"/>
                    </a:lnR>
                    <a:lnT>
                      <a:noFill/>
                    </a:lnT>
                    <a:lnB>
                      <a:noFill/>
                    </a:lnB>
                    <a:solidFill>
                      <a:schemeClr val="bg1"/>
                    </a:solidFill>
                  </a:tcPr>
                </a:tc>
                <a:extLst>
                  <a:ext uri="{0D108BD9-81ED-4DB2-BD59-A6C34878D82A}">
                    <a16:rowId xmlns:a16="http://schemas.microsoft.com/office/drawing/2014/main" val="10002"/>
                  </a:ext>
                </a:extLst>
              </a:tr>
              <a:tr h="1316415">
                <a:tc>
                  <a:txBody>
                    <a:bodyPr/>
                    <a:lstStyle/>
                    <a:p>
                      <a:pPr marL="0" algn="ctr" defTabSz="914400" rtl="0" eaLnBrk="1" fontAlgn="ctr" latinLnBrk="0" hangingPunct="1"/>
                      <a:r>
                        <a:rPr lang="en-US" altLang="zh-CN" sz="1000" b="0"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Company H</a:t>
                      </a:r>
                      <a:endParaRPr lang="zh-CN" altLang="en-US" sz="1000" b="0"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艾利丹尼森</a:t>
                      </a:r>
                    </a:p>
                  </a:txBody>
                  <a:tcPr anchor="ctr">
                    <a:lnL w="12700" cap="flat" cmpd="sng" algn="ctr">
                      <a:no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algn="ctr" defTabSz="914400" rtl="0" eaLnBrk="1" fontAlgn="ctr" latinLnBrk="0" hangingPunct="1"/>
                      <a:r>
                        <a:rPr lang="en-US" sz="1000" b="0" kern="1200" dirty="0">
                          <a:solidFill>
                            <a:srgbClr val="164D79"/>
                          </a:solidFill>
                          <a:latin typeface="Arial" pitchFamily="34" charset="0"/>
                          <a:ea typeface="+mn-ea"/>
                          <a:cs typeface="Arial" pitchFamily="34" charset="0"/>
                        </a:rPr>
                        <a:t>Avery Dennison</a:t>
                      </a:r>
                    </a:p>
                  </a:txBody>
                  <a:tcPr anchor="ctr">
                    <a:lnL>
                      <a:noFill/>
                    </a:lnL>
                    <a:lnR w="12700" cap="flat" cmpd="sng" algn="ctr">
                      <a:no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Established in 1977, this company is a listed company headquartered in Delaware, USA. The company is listed on the New York Stock Exchange. </a:t>
                      </a:r>
                      <a:r>
                        <a:rPr lang="en-US" altLang="zh-CN" sz="1000" b="0" kern="1200" dirty="0">
                          <a:solidFill>
                            <a:srgbClr val="164D79"/>
                          </a:solidFill>
                          <a:latin typeface="Arial" pitchFamily="34" charset="0"/>
                          <a:ea typeface="+mn-ea"/>
                          <a:cs typeface="Arial" pitchFamily="34" charset="0"/>
                        </a:rPr>
                        <a:t>T</a:t>
                      </a:r>
                      <a:r>
                        <a:rPr lang="en-US" sz="1000" b="0" kern="1200" dirty="0">
                          <a:solidFill>
                            <a:srgbClr val="164D79"/>
                          </a:solidFill>
                          <a:latin typeface="Arial" pitchFamily="34" charset="0"/>
                          <a:ea typeface="+mn-ea"/>
                          <a:cs typeface="Arial" pitchFamily="34" charset="0"/>
                        </a:rPr>
                        <a:t>he company’s</a:t>
                      </a:r>
                      <a:r>
                        <a:rPr lang="zh-CN" altLang="en-US" sz="1000" b="0" kern="1200" dirty="0">
                          <a:solidFill>
                            <a:srgbClr val="164D79"/>
                          </a:solidFill>
                          <a:latin typeface="Arial" pitchFamily="34" charset="0"/>
                          <a:ea typeface="+mn-ea"/>
                          <a:cs typeface="Arial" pitchFamily="34" charset="0"/>
                        </a:rPr>
                        <a:t> </a:t>
                      </a:r>
                      <a:r>
                        <a:rPr lang="en-US" sz="1000" b="0" kern="1200" dirty="0">
                          <a:solidFill>
                            <a:srgbClr val="164D79"/>
                          </a:solidFill>
                          <a:latin typeface="Arial" pitchFamily="34" charset="0"/>
                          <a:ea typeface="+mn-ea"/>
                          <a:cs typeface="Arial" pitchFamily="34" charset="0"/>
                        </a:rPr>
                        <a:t>portfolio encompasses the production of pressure-sensitive materials alongside a variety of bills, labels, and other conversion products.</a:t>
                      </a:r>
                    </a:p>
                  </a:txBody>
                  <a:tcPr marL="0" marR="0" marT="0" marB="0" anchor="ctr">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44</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a:t>
            </a:r>
          </a:p>
        </p:txBody>
      </p:sp>
    </p:spTree>
    <p:extLst>
      <p:ext uri="{BB962C8B-B14F-4D97-AF65-F5344CB8AC3E}">
        <p14:creationId xmlns:p14="http://schemas.microsoft.com/office/powerpoint/2010/main" val="10652534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宁波激智科技股份有限公司</a:t>
                      </a:r>
                      <a:r>
                        <a:rPr lang="en-US" altLang="zh-CN" sz="1000" b="0" i="0" u="none" strike="noStrike" kern="1200" dirty="0">
                          <a:solidFill>
                            <a:srgbClr val="164D79"/>
                          </a:solidFill>
                          <a:effectLst/>
                          <a:latin typeface="微软雅黑" pitchFamily="34" charset="-122"/>
                          <a:ea typeface="微软雅黑" pitchFamily="34" charset="-122"/>
                          <a:cs typeface="+mn-cs"/>
                        </a:rPr>
                        <a:t>/</a:t>
                      </a:r>
                      <a:r>
                        <a:rPr lang="en-US" altLang="zh-CN" sz="1000" b="0" kern="1200" dirty="0">
                          <a:solidFill>
                            <a:srgbClr val="164D79"/>
                          </a:solidFill>
                          <a:latin typeface="Arial" pitchFamily="34" charset="0"/>
                          <a:ea typeface="+mn-ea"/>
                          <a:cs typeface="Arial" pitchFamily="34" charset="0"/>
                        </a:rPr>
                        <a:t>Exciton Technology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a:solidFill>
                            <a:srgbClr val="164D79"/>
                          </a:solidFill>
                          <a:latin typeface="Arial" pitchFamily="34" charset="0"/>
                          <a:ea typeface="+mn-ea"/>
                          <a:cs typeface="Arial" pitchFamily="34" charset="0"/>
                        </a:rPr>
                        <a:t>Ningbo, Zhejiang, China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152.8 </a:t>
                      </a:r>
                      <a:r>
                        <a:rPr lang="en-US" altLang="zh-CN" sz="1000" b="0" kern="1200" dirty="0">
                          <a:solidFill>
                            <a:srgbClr val="164D79"/>
                          </a:solidFill>
                          <a:latin typeface="Arial" pitchFamily="34" charset="0"/>
                          <a:ea typeface="+mn-ea"/>
                          <a:cs typeface="Arial" pitchFamily="34" charset="0"/>
                        </a:rPr>
                        <a:t>million RMB</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Optical Film: 95 million square meters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Quantum Dot Film: 500,000 square meters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Window Film Production Line Project: 15 million square meters per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45</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(1/8)</a:t>
            </a:r>
          </a:p>
        </p:txBody>
      </p:sp>
      <p:pic>
        <p:nvPicPr>
          <p:cNvPr id="2050" name="Picture 2" descr="激智科技| 投资机构信息-36氪">
            <a:extLst>
              <a:ext uri="{FF2B5EF4-FFF2-40B4-BE49-F238E27FC236}">
                <a16:creationId xmlns:a16="http://schemas.microsoft.com/office/drawing/2014/main" id="{836D17C4-77C6-F09D-1D79-8A1DF56AB7E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07273" y="2072323"/>
            <a:ext cx="1905000" cy="1905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050" b="1" dirty="0">
                <a:solidFill>
                  <a:srgbClr val="214D79"/>
                </a:solidFill>
                <a:latin typeface="Arial" pitchFamily="34" charset="0"/>
                <a:cs typeface="Arial" pitchFamily="34" charset="0"/>
              </a:rPr>
              <a:t>Established in 2007, this company is a listed company headquartered in Ningbo, Zhejiang, China. The company is listed on the Shenzhen Stock Exchange with the stock code 300566. The company produces optical diffusion films, optical brightening films, quantum dot films, solar back sheet films, window films, and more, which are widely used in the display, photovoltaic, automotive, and battery industries.</a:t>
            </a:r>
          </a:p>
        </p:txBody>
      </p:sp>
    </p:spTree>
    <p:extLst>
      <p:ext uri="{BB962C8B-B14F-4D97-AF65-F5344CB8AC3E}">
        <p14:creationId xmlns:p14="http://schemas.microsoft.com/office/powerpoint/2010/main" val="2896278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江苏斯迪克新材料科技股份有限公司</a:t>
                      </a:r>
                      <a:r>
                        <a:rPr lang="en-US" altLang="zh-CN" sz="1000" b="0" i="0" u="none" strike="noStrike" kern="1200" dirty="0">
                          <a:solidFill>
                            <a:srgbClr val="164D79"/>
                          </a:solidFill>
                          <a:effectLst/>
                          <a:latin typeface="微软雅黑" pitchFamily="34" charset="-122"/>
                          <a:ea typeface="微软雅黑" pitchFamily="34" charset="-122"/>
                          <a:cs typeface="+mn-cs"/>
                        </a:rPr>
                        <a:t>/</a:t>
                      </a:r>
                      <a:r>
                        <a:rPr lang="en-US" altLang="zh-CN" sz="1000" b="0" kern="1200" dirty="0" err="1">
                          <a:solidFill>
                            <a:srgbClr val="164D79"/>
                          </a:solidFill>
                          <a:latin typeface="Arial" pitchFamily="34" charset="0"/>
                          <a:ea typeface="+mn-ea"/>
                          <a:cs typeface="Arial" pitchFamily="34" charset="0"/>
                        </a:rPr>
                        <a:t>Sidike</a:t>
                      </a:r>
                      <a:r>
                        <a:rPr lang="en-US" altLang="zh-CN" sz="1000" b="0" kern="1200" dirty="0">
                          <a:solidFill>
                            <a:srgbClr val="164D79"/>
                          </a:solidFill>
                          <a:latin typeface="Arial" pitchFamily="34" charset="0"/>
                          <a:ea typeface="+mn-ea"/>
                          <a:cs typeface="Arial" pitchFamily="34" charset="0"/>
                        </a:rPr>
                        <a:t> New Materials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a:solidFill>
                            <a:srgbClr val="164D79"/>
                          </a:solidFill>
                          <a:latin typeface="Arial" pitchFamily="34" charset="0"/>
                          <a:ea typeface="+mn-ea"/>
                          <a:cs typeface="Arial" pitchFamily="34" charset="0"/>
                        </a:rPr>
                        <a:t>Taicang, Jiangsu, China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213.6 </a:t>
                      </a:r>
                      <a:r>
                        <a:rPr lang="en-US" altLang="zh-CN" sz="1000" b="0" kern="1200" dirty="0">
                          <a:solidFill>
                            <a:srgbClr val="164D79"/>
                          </a:solidFill>
                          <a:latin typeface="Arial" pitchFamily="34" charset="0"/>
                          <a:ea typeface="+mn-ea"/>
                          <a:cs typeface="Arial" pitchFamily="34" charset="0"/>
                        </a:rPr>
                        <a:t>million RMB</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OCA: 52 million square meters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MLCC: 154 million square meters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Polarizing Protective Film: 171 million square meters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PET Film: 25,000 tons per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46</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(2/8)</a:t>
            </a:r>
          </a:p>
        </p:txBody>
      </p:sp>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050" b="1" dirty="0">
                <a:solidFill>
                  <a:srgbClr val="214D79"/>
                </a:solidFill>
                <a:latin typeface="Arial" pitchFamily="34" charset="0"/>
                <a:cs typeface="Arial" pitchFamily="34" charset="0"/>
              </a:rPr>
              <a:t>Established in 2006, this company is a listed company headquartered in Taicang, Jiangsu, China. The company is listed on the Shenzhen Stock Exchange with the stock code 300806. The company's main products fall into four categories: functional film materials, electronic-grade adhesive materials, thermal management composite materials, and film packaging materials. </a:t>
            </a:r>
          </a:p>
        </p:txBody>
      </p:sp>
      <p:pic>
        <p:nvPicPr>
          <p:cNvPr id="3076" name="Picture 4" descr="斯迪克- 胶带- 其他附件- 锂电配件- 锂电品牌- 锂电世界手机版">
            <a:extLst>
              <a:ext uri="{FF2B5EF4-FFF2-40B4-BE49-F238E27FC236}">
                <a16:creationId xmlns:a16="http://schemas.microsoft.com/office/drawing/2014/main" id="{F6762002-A018-08D7-7490-654343356949}"/>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36966" y="2604346"/>
            <a:ext cx="1992086" cy="1080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072660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i="0" u="none" strike="noStrike" kern="1200" dirty="0">
                          <a:solidFill>
                            <a:srgbClr val="164D79"/>
                          </a:solidFill>
                          <a:effectLst/>
                          <a:latin typeface="思源黑体 CN Normal" panose="020B0400000000000000" pitchFamily="34" charset="-122"/>
                          <a:ea typeface="思源黑体 CN Normal" panose="020B0400000000000000" pitchFamily="34" charset="-122"/>
                          <a:cs typeface="+mn-cs"/>
                        </a:rPr>
                        <a:t>江苏双星彩塑新材料股份有限公司</a:t>
                      </a:r>
                      <a:r>
                        <a:rPr lang="en-US" altLang="zh-CN" sz="1000" b="0" i="0" u="none" strike="noStrike" kern="1200" dirty="0">
                          <a:solidFill>
                            <a:srgbClr val="164D79"/>
                          </a:solidFill>
                          <a:effectLst/>
                          <a:latin typeface="微软雅黑" pitchFamily="34" charset="-122"/>
                          <a:ea typeface="微软雅黑" pitchFamily="34" charset="-122"/>
                          <a:cs typeface="+mn-cs"/>
                        </a:rPr>
                        <a:t>/</a:t>
                      </a:r>
                      <a:r>
                        <a:rPr lang="en-US" altLang="zh-CN" sz="1000" b="0" kern="1200" dirty="0" err="1">
                          <a:solidFill>
                            <a:srgbClr val="164D79"/>
                          </a:solidFill>
                          <a:latin typeface="Arial" pitchFamily="34" charset="0"/>
                          <a:ea typeface="+mn-ea"/>
                          <a:cs typeface="Arial" pitchFamily="34" charset="0"/>
                        </a:rPr>
                        <a:t>Shuangxing</a:t>
                      </a:r>
                      <a:r>
                        <a:rPr lang="en-US" altLang="zh-CN" sz="1000" b="0" kern="1200" dirty="0">
                          <a:solidFill>
                            <a:srgbClr val="164D79"/>
                          </a:solidFill>
                          <a:latin typeface="Arial" pitchFamily="34" charset="0"/>
                          <a:ea typeface="+mn-ea"/>
                          <a:cs typeface="Arial" pitchFamily="34" charset="0"/>
                        </a:rPr>
                        <a:t> Color Plastic New Materials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err="1">
                          <a:solidFill>
                            <a:srgbClr val="164D79"/>
                          </a:solidFill>
                          <a:latin typeface="Arial" pitchFamily="34" charset="0"/>
                          <a:ea typeface="+mn-ea"/>
                          <a:cs typeface="Arial" pitchFamily="34" charset="0"/>
                        </a:rPr>
                        <a:t>Suqian</a:t>
                      </a:r>
                      <a:r>
                        <a:rPr lang="en-US" sz="1000" b="0" kern="1200" dirty="0">
                          <a:solidFill>
                            <a:srgbClr val="164D79"/>
                          </a:solidFill>
                          <a:latin typeface="Arial" pitchFamily="34" charset="0"/>
                          <a:ea typeface="+mn-ea"/>
                          <a:cs typeface="Arial" pitchFamily="34" charset="0"/>
                        </a:rPr>
                        <a:t>, Jiangsu, China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220.3 </a:t>
                      </a:r>
                      <a:r>
                        <a:rPr lang="en-US" altLang="zh-CN" sz="1000" b="0" kern="1200" dirty="0">
                          <a:solidFill>
                            <a:srgbClr val="164D79"/>
                          </a:solidFill>
                          <a:latin typeface="Arial" pitchFamily="34" charset="0"/>
                          <a:ea typeface="+mn-ea"/>
                          <a:cs typeface="Arial" pitchFamily="34" charset="0"/>
                        </a:rPr>
                        <a:t>million RMB</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PETG Shrink Film: 50,000 tons per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47</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(3/8)</a:t>
            </a:r>
          </a:p>
        </p:txBody>
      </p:sp>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050" b="1" dirty="0">
                <a:solidFill>
                  <a:srgbClr val="214D79"/>
                </a:solidFill>
                <a:latin typeface="Arial" pitchFamily="34" charset="0"/>
                <a:cs typeface="Arial" pitchFamily="34" charset="0"/>
              </a:rPr>
              <a:t>Established in 1997, this company is a listed company headquartered in </a:t>
            </a:r>
            <a:r>
              <a:rPr lang="en-US" altLang="zh-CN" sz="1050" b="1" dirty="0" err="1">
                <a:solidFill>
                  <a:srgbClr val="214D79"/>
                </a:solidFill>
                <a:latin typeface="Arial" pitchFamily="34" charset="0"/>
                <a:cs typeface="Arial" pitchFamily="34" charset="0"/>
              </a:rPr>
              <a:t>Suqian</a:t>
            </a:r>
            <a:r>
              <a:rPr lang="en-US" altLang="zh-CN" sz="1050" b="1" dirty="0">
                <a:solidFill>
                  <a:srgbClr val="214D79"/>
                </a:solidFill>
                <a:latin typeface="Arial" pitchFamily="34" charset="0"/>
                <a:cs typeface="Arial" pitchFamily="34" charset="0"/>
              </a:rPr>
              <a:t>, Jiangsu, China. The company is listed on the Shenzhen Stock Exchange with the stock code 002585. The company owns five major production bases, mainly producing polyester functional film materials, optical materials, new energy materials, information materials, energy-saving window film materials, and heat-shrink materials. </a:t>
            </a:r>
          </a:p>
        </p:txBody>
      </p:sp>
      <p:pic>
        <p:nvPicPr>
          <p:cNvPr id="5124" name="Picture 4">
            <a:extLst>
              <a:ext uri="{FF2B5EF4-FFF2-40B4-BE49-F238E27FC236}">
                <a16:creationId xmlns:a16="http://schemas.microsoft.com/office/drawing/2014/main" id="{F01DC515-E53C-9512-30B7-B07A163633D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02633" y="2797037"/>
            <a:ext cx="2066925" cy="695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73599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i="0" u="none" strike="noStrike" kern="1200" dirty="0">
                          <a:solidFill>
                            <a:srgbClr val="214D79"/>
                          </a:solidFill>
                          <a:effectLst/>
                          <a:latin typeface="思源黑体 CN Normal" panose="020B0400000000000000" pitchFamily="34" charset="-122"/>
                          <a:ea typeface="思源黑体 CN Normal" panose="020B0400000000000000" pitchFamily="34" charset="-122"/>
                          <a:cs typeface="+mn-cs"/>
                        </a:rPr>
                        <a:t>宁波长阳科技股份有限公司</a:t>
                      </a:r>
                      <a:r>
                        <a:rPr lang="en-US" altLang="zh-CN" sz="1000" b="0" i="0" u="none" strike="noStrike" kern="1200" dirty="0">
                          <a:solidFill>
                            <a:srgbClr val="164D79"/>
                          </a:solidFill>
                          <a:effectLst/>
                          <a:latin typeface="微软雅黑" pitchFamily="34" charset="-122"/>
                          <a:ea typeface="微软雅黑" pitchFamily="34" charset="-122"/>
                          <a:cs typeface="+mn-cs"/>
                        </a:rPr>
                        <a:t>/</a:t>
                      </a:r>
                      <a:r>
                        <a:rPr lang="en-US" altLang="zh-CN" sz="1000" b="0" kern="1200" dirty="0" err="1">
                          <a:solidFill>
                            <a:srgbClr val="214D79"/>
                          </a:solidFill>
                          <a:latin typeface="Arial" pitchFamily="34" charset="0"/>
                          <a:ea typeface="+mn-ea"/>
                          <a:cs typeface="Arial" pitchFamily="34" charset="0"/>
                        </a:rPr>
                        <a:t>Solartron</a:t>
                      </a:r>
                      <a:r>
                        <a:rPr lang="en-US" altLang="zh-CN" sz="1000" b="0" kern="1200" dirty="0">
                          <a:solidFill>
                            <a:srgbClr val="214D79"/>
                          </a:solidFill>
                          <a:latin typeface="Arial" pitchFamily="34" charset="0"/>
                          <a:ea typeface="+mn-ea"/>
                          <a:cs typeface="Arial" pitchFamily="34" charset="0"/>
                        </a:rPr>
                        <a:t> Technology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a:solidFill>
                            <a:srgbClr val="164D79"/>
                          </a:solidFill>
                          <a:latin typeface="Arial" pitchFamily="34" charset="0"/>
                          <a:ea typeface="+mn-ea"/>
                          <a:cs typeface="Arial" pitchFamily="34" charset="0"/>
                        </a:rPr>
                        <a:t>Ningbo, Zhejiang, China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53.2 </a:t>
                      </a:r>
                      <a:r>
                        <a:rPr lang="en-US" altLang="zh-CN" sz="1000" b="0" kern="1200" dirty="0">
                          <a:solidFill>
                            <a:srgbClr val="164D79"/>
                          </a:solidFill>
                          <a:latin typeface="Arial" pitchFamily="34" charset="0"/>
                          <a:ea typeface="+mn-ea"/>
                          <a:cs typeface="Arial" pitchFamily="34" charset="0"/>
                        </a:rPr>
                        <a:t>million RMB</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Reflective Film: 240 million square meters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Optical Base Film: 25,000 tons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TPX Release Film: 30 million square meters per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48</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(4/8)</a:t>
            </a:r>
          </a:p>
        </p:txBody>
      </p:sp>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050" b="1" dirty="0">
                <a:solidFill>
                  <a:srgbClr val="214D79"/>
                </a:solidFill>
                <a:latin typeface="Arial" pitchFamily="34" charset="0"/>
                <a:cs typeface="Arial" pitchFamily="34" charset="0"/>
              </a:rPr>
              <a:t>Established in 2010, this company is a listed company headquartered in Ningbo, Zhejiang, China. The company is listed on the Shanghai Stock Exchange with the stock code 688299. The company primarily engages in the research, production, and sale of various special functional films such as reflective films, optical base films, and back sheet base films. These products are widely used in fields such as displays, electronics, power batteries, and solar energy.</a:t>
            </a:r>
          </a:p>
        </p:txBody>
      </p:sp>
      <p:pic>
        <p:nvPicPr>
          <p:cNvPr id="4098" name="Picture 2">
            <a:extLst>
              <a:ext uri="{FF2B5EF4-FFF2-40B4-BE49-F238E27FC236}">
                <a16:creationId xmlns:a16="http://schemas.microsoft.com/office/drawing/2014/main" id="{C95D0132-C063-4992-E91D-38BD77FC341B}"/>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99559" y="2768462"/>
            <a:ext cx="1866900" cy="7524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8168479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kern="1200" dirty="0">
                          <a:solidFill>
                            <a:srgbClr val="164D79"/>
                          </a:solidFill>
                          <a:latin typeface="Arial" pitchFamily="34" charset="0"/>
                          <a:ea typeface="+mn-ea"/>
                          <a:cs typeface="Arial" pitchFamily="34" charset="0"/>
                        </a:rPr>
                        <a:t> </a:t>
                      </a:r>
                      <a:r>
                        <a:rPr lang="zh-CN" altLang="en-US"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明尼苏达矿业及机器制造公司</a:t>
                      </a:r>
                      <a:r>
                        <a:rPr lang="en-US" altLang="zh-CN"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a:t>
                      </a:r>
                      <a:r>
                        <a:rPr lang="en-US" altLang="zh-CN" sz="1000" b="0" kern="1200" dirty="0">
                          <a:solidFill>
                            <a:srgbClr val="164D79"/>
                          </a:solidFill>
                          <a:latin typeface="Arial" pitchFamily="34" charset="0"/>
                          <a:ea typeface="+mn-ea"/>
                          <a:cs typeface="Arial" pitchFamily="34" charset="0"/>
                        </a:rPr>
                        <a:t>Minnesota Mining &amp; Manufacturing Company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a:solidFill>
                            <a:srgbClr val="164D79"/>
                          </a:solidFill>
                          <a:latin typeface="Arial" pitchFamily="34" charset="0"/>
                          <a:ea typeface="+mn-ea"/>
                          <a:cs typeface="Arial" pitchFamily="34" charset="0"/>
                        </a:rPr>
                        <a:t> Saint Paul, Minnesota, United States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 13.0 billion </a:t>
                      </a:r>
                      <a:r>
                        <a:rPr lang="en-US" altLang="zh-CN" sz="1000" b="0" kern="1200" dirty="0">
                          <a:solidFill>
                            <a:srgbClr val="164D79"/>
                          </a:solidFill>
                          <a:latin typeface="Arial" pitchFamily="34" charset="0"/>
                          <a:ea typeface="+mn-ea"/>
                          <a:cs typeface="Arial" pitchFamily="34" charset="0"/>
                        </a:rPr>
                        <a:t>RMB</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 PTFE:10,000  tons per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49</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(5/8)</a:t>
            </a:r>
          </a:p>
        </p:txBody>
      </p:sp>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defPPr>
              <a:defRPr lang="zh-CN"/>
            </a:defPPr>
            <a:lvl1pPr marL="171450" indent="-171450" algn="just">
              <a:spcAft>
                <a:spcPts val="600"/>
              </a:spcAft>
              <a:buFont typeface="Arial" pitchFamily="34" charset="0"/>
              <a:buChar char="•"/>
              <a:defRPr sz="1050" b="1">
                <a:solidFill>
                  <a:srgbClr val="214D79"/>
                </a:solidFill>
                <a:latin typeface="Arial" pitchFamily="34" charset="0"/>
                <a:cs typeface="Arial" pitchFamily="34" charset="0"/>
              </a:defRPr>
            </a:lvl1pPr>
          </a:lstStyle>
          <a:p>
            <a:r>
              <a:rPr lang="en-US" altLang="zh-CN" dirty="0"/>
              <a:t>Established in 1902, this company is a listed company headquartered in Saint Paul, Minnesota, United States. The company is listed on the New York Stock Exchange with the stock code MMM. The company operates as a diversified technology enterprise, it’s businesses across sectors such as Safety and Industrial, Transportation and Electronics, Health Care, and Consumer Goods.</a:t>
            </a:r>
          </a:p>
        </p:txBody>
      </p:sp>
      <p:pic>
        <p:nvPicPr>
          <p:cNvPr id="1026" name="Picture 2">
            <a:extLst>
              <a:ext uri="{FF2B5EF4-FFF2-40B4-BE49-F238E27FC236}">
                <a16:creationId xmlns:a16="http://schemas.microsoft.com/office/drawing/2014/main" id="{4A1BD1C6-0276-CB14-E372-B33464BF4F1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81000" y="2535843"/>
            <a:ext cx="1904400" cy="1002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37761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5084FCF0-3D0B-869C-1E0E-0DAB0A33B17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4" imgW="404" imgH="405" progId="TCLayout.ActiveDocument.1">
                  <p:embed/>
                </p:oleObj>
              </mc:Choice>
              <mc:Fallback>
                <p:oleObj name="think-cell 幻灯片" r:id="rId24" imgW="404" imgH="405" progId="TCLayout.ActiveDocument.1">
                  <p:embed/>
                  <p:pic>
                    <p:nvPicPr>
                      <p:cNvPr id="7" name="对象 6" hidden="1">
                        <a:extLst>
                          <a:ext uri="{FF2B5EF4-FFF2-40B4-BE49-F238E27FC236}">
                            <a16:creationId xmlns:a16="http://schemas.microsoft.com/office/drawing/2014/main" id="{5084FCF0-3D0B-869C-1E0E-0DAB0A33B17C}"/>
                          </a:ext>
                        </a:extLst>
                      </p:cNvPr>
                      <p:cNvPicPr/>
                      <p:nvPr/>
                    </p:nvPicPr>
                    <p:blipFill>
                      <a:blip r:embed="rId25"/>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7AF91E7A-C824-FBB6-D43B-3FC083EE02B4}"/>
              </a:ext>
            </a:extLst>
          </p:cNvPr>
          <p:cNvSpPr>
            <a:spLocks noGrp="1"/>
          </p:cNvSpPr>
          <p:nvPr>
            <p:ph type="sldNum" sz="quarter" idx="10"/>
          </p:nvPr>
        </p:nvSpPr>
        <p:spPr/>
        <p:txBody>
          <a:bodyPr/>
          <a:lstStyle/>
          <a:p>
            <a:pPr>
              <a:defRPr/>
            </a:pPr>
            <a:fld id="{021E6A65-EE29-4C80-8963-4DFF636DED28}" type="slidenum">
              <a:rPr lang="en-US" altLang="zh-CN" smtClean="0"/>
              <a:pPr>
                <a:defRPr/>
              </a:pPr>
              <a:t>5</a:t>
            </a:fld>
            <a:endParaRPr lang="en-US" altLang="zh-CN" dirty="0"/>
          </a:p>
        </p:txBody>
      </p:sp>
      <p:sp>
        <p:nvSpPr>
          <p:cNvPr id="3" name="Text Box 672">
            <a:extLst>
              <a:ext uri="{FF2B5EF4-FFF2-40B4-BE49-F238E27FC236}">
                <a16:creationId xmlns:a16="http://schemas.microsoft.com/office/drawing/2014/main" id="{0B564C50-068C-7930-E39A-059262F8557D}"/>
              </a:ext>
            </a:extLst>
          </p:cNvPr>
          <p:cNvSpPr txBox="1">
            <a:spLocks noChangeArrowheads="1"/>
          </p:cNvSpPr>
          <p:nvPr>
            <p:custDataLst>
              <p:tags r:id="rId2"/>
            </p:custDataLst>
          </p:nvPr>
        </p:nvSpPr>
        <p:spPr bwMode="auto">
          <a:xfrm>
            <a:off x="155426" y="6194804"/>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IMF, National Bureau of Statistics of China, Frost &amp; Sullivan Analysis</a:t>
            </a:r>
          </a:p>
        </p:txBody>
      </p:sp>
      <p:sp>
        <p:nvSpPr>
          <p:cNvPr id="111" name="TextBox 33">
            <a:extLst>
              <a:ext uri="{FF2B5EF4-FFF2-40B4-BE49-F238E27FC236}">
                <a16:creationId xmlns:a16="http://schemas.microsoft.com/office/drawing/2014/main" id="{50B66468-CB26-EB38-3A8C-E3A45CAE4122}"/>
              </a:ext>
            </a:extLst>
          </p:cNvPr>
          <p:cNvSpPr txBox="1"/>
          <p:nvPr>
            <p:custDataLst>
              <p:tags r:id="rId3"/>
            </p:custDataLst>
          </p:nvPr>
        </p:nvSpPr>
        <p:spPr>
          <a:xfrm>
            <a:off x="395535" y="1196752"/>
            <a:ext cx="8352929" cy="409276"/>
          </a:xfrm>
          <a:prstGeom prst="rect">
            <a:avLst/>
          </a:prstGeom>
          <a:solidFill>
            <a:srgbClr val="214D79"/>
          </a:solidFill>
        </p:spPr>
        <p:txBody>
          <a:bodyPr wrap="square" rtlCol="0" anchor="ctr">
            <a:noAutofit/>
          </a:bodyPr>
          <a:lstStyle/>
          <a:p>
            <a:pPr algn="ctr"/>
            <a:r>
              <a:rPr lang="it-IT" altLang="zh-CN" sz="1200" b="1" dirty="0">
                <a:solidFill>
                  <a:srgbClr val="FFFFFF"/>
                </a:solidFill>
                <a:latin typeface="Arial" pitchFamily="34" charset="0"/>
                <a:cs typeface="Arial" pitchFamily="34" charset="0"/>
              </a:rPr>
              <a:t>Per Capita Nominal GDP </a:t>
            </a:r>
            <a:r>
              <a:rPr lang="en-GB" altLang="zh-CN" sz="1200" b="1" dirty="0">
                <a:solidFill>
                  <a:srgbClr val="FFFFFF"/>
                </a:solidFill>
                <a:latin typeface="Arial" pitchFamily="34" charset="0"/>
                <a:cs typeface="Arial" pitchFamily="34" charset="0"/>
              </a:rPr>
              <a:t>(Global and China)</a:t>
            </a:r>
            <a:r>
              <a:rPr lang="en-US" altLang="zh-CN" sz="1200" b="1" dirty="0">
                <a:solidFill>
                  <a:srgbClr val="FFFFFF"/>
                </a:solidFill>
                <a:latin typeface="Arial" pitchFamily="34" charset="0"/>
                <a:cs typeface="Arial" pitchFamily="34" charset="0"/>
              </a:rPr>
              <a:t>, 2018 - 2028E</a:t>
            </a:r>
          </a:p>
        </p:txBody>
      </p:sp>
      <p:graphicFrame>
        <p:nvGraphicFramePr>
          <p:cNvPr id="16" name="Chart 3">
            <a:extLst>
              <a:ext uri="{FF2B5EF4-FFF2-40B4-BE49-F238E27FC236}">
                <a16:creationId xmlns:a16="http://schemas.microsoft.com/office/drawing/2014/main" id="{DFDFAF09-494D-0A99-7B2C-F4B1AA4B59E5}"/>
              </a:ext>
            </a:extLst>
          </p:cNvPr>
          <p:cNvGraphicFramePr/>
          <p:nvPr>
            <p:custDataLst>
              <p:tags r:id="rId4"/>
            </p:custDataLst>
          </p:nvPr>
        </p:nvGraphicFramePr>
        <p:xfrm>
          <a:off x="280988" y="2136775"/>
          <a:ext cx="8550275" cy="2298700"/>
        </p:xfrm>
        <a:graphic>
          <a:graphicData uri="http://schemas.openxmlformats.org/drawingml/2006/chart">
            <c:chart xmlns:c="http://schemas.openxmlformats.org/drawingml/2006/chart" xmlns:r="http://schemas.openxmlformats.org/officeDocument/2006/relationships" r:id="rId26"/>
          </a:graphicData>
        </a:graphic>
      </p:graphicFrame>
      <p:sp>
        <p:nvSpPr>
          <p:cNvPr id="264" name="Text Placeholder 2">
            <a:extLst>
              <a:ext uri="{FF2B5EF4-FFF2-40B4-BE49-F238E27FC236}">
                <a16:creationId xmlns:a16="http://schemas.microsoft.com/office/drawing/2014/main" id="{60BF5FB0-A087-CC06-2498-EF5742CFCF63}"/>
              </a:ext>
            </a:extLst>
          </p:cNvPr>
          <p:cNvSpPr>
            <a:spLocks noGrp="1"/>
          </p:cNvSpPr>
          <p:nvPr>
            <p:custDataLst>
              <p:tags r:id="rId5"/>
            </p:custDataLst>
          </p:nvPr>
        </p:nvSpPr>
        <p:spPr bwMode="auto">
          <a:xfrm>
            <a:off x="985838"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56CCAFD-39D5-4354-BCD7-FE9E5889BF8C}" type="datetime'''''2''''''''''''''''0''''''1''''''''''''''''''8'''''''">
              <a:rPr lang="zh-CN" altLang="en-US" sz="1200" smtClean="0">
                <a:sym typeface="Arial" panose="020B0604020202020204" pitchFamily="34" charset="0"/>
              </a:rPr>
              <a:pPr/>
              <a:t>2018</a:t>
            </a:fld>
            <a:endParaRPr lang="en-US" altLang="zh-CN" sz="1200" dirty="0">
              <a:sym typeface="Arial" panose="020B0604020202020204" pitchFamily="34" charset="0"/>
            </a:endParaRPr>
          </a:p>
        </p:txBody>
      </p:sp>
      <p:sp>
        <p:nvSpPr>
          <p:cNvPr id="265" name="Text Placeholder 2">
            <a:extLst>
              <a:ext uri="{FF2B5EF4-FFF2-40B4-BE49-F238E27FC236}">
                <a16:creationId xmlns:a16="http://schemas.microsoft.com/office/drawing/2014/main" id="{AAFB146F-6278-3F68-AFB3-3E55E69A9E6F}"/>
              </a:ext>
            </a:extLst>
          </p:cNvPr>
          <p:cNvSpPr>
            <a:spLocks noGrp="1"/>
          </p:cNvSpPr>
          <p:nvPr>
            <p:custDataLst>
              <p:tags r:id="rId6"/>
            </p:custDataLst>
          </p:nvPr>
        </p:nvSpPr>
        <p:spPr bwMode="auto">
          <a:xfrm>
            <a:off x="1708150"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1B5357D-8A68-493C-8EF0-532B1FFD4098}" type="datetime'''''''''''''''''2''''''''''''''''''''''0''1''9'''">
              <a:rPr lang="zh-CN" altLang="en-US" sz="1200" smtClean="0">
                <a:sym typeface="Arial" panose="020B0604020202020204" pitchFamily="34" charset="0"/>
              </a:rPr>
              <a:pPr/>
              <a:t>2019</a:t>
            </a:fld>
            <a:endParaRPr lang="en-US" altLang="zh-CN" sz="1200" dirty="0">
              <a:sym typeface="Arial" panose="020B0604020202020204" pitchFamily="34" charset="0"/>
            </a:endParaRPr>
          </a:p>
        </p:txBody>
      </p:sp>
      <p:sp>
        <p:nvSpPr>
          <p:cNvPr id="266" name="Text Placeholder 2">
            <a:extLst>
              <a:ext uri="{FF2B5EF4-FFF2-40B4-BE49-F238E27FC236}">
                <a16:creationId xmlns:a16="http://schemas.microsoft.com/office/drawing/2014/main" id="{25899B8E-E58D-9F56-0BEA-1E6BDA9E0E6D}"/>
              </a:ext>
            </a:extLst>
          </p:cNvPr>
          <p:cNvSpPr>
            <a:spLocks noGrp="1"/>
          </p:cNvSpPr>
          <p:nvPr>
            <p:custDataLst>
              <p:tags r:id="rId7"/>
            </p:custDataLst>
          </p:nvPr>
        </p:nvSpPr>
        <p:spPr bwMode="auto">
          <a:xfrm>
            <a:off x="2432050"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582648B-E5E6-438B-BED2-84A7AF3EE05A}" type="datetime'''''''2''''''''''0''''''2''''0'''''''''''''''''''''''">
              <a:rPr lang="zh-CN" altLang="en-US" sz="1200" smtClean="0">
                <a:sym typeface="Arial" panose="020B0604020202020204" pitchFamily="34" charset="0"/>
              </a:rPr>
              <a:pPr/>
              <a:t>2020</a:t>
            </a:fld>
            <a:endParaRPr lang="en-US" altLang="zh-CN" sz="1200" dirty="0">
              <a:sym typeface="Arial" panose="020B0604020202020204" pitchFamily="34" charset="0"/>
            </a:endParaRPr>
          </a:p>
        </p:txBody>
      </p:sp>
      <p:sp>
        <p:nvSpPr>
          <p:cNvPr id="267" name="Text Placeholder 2">
            <a:extLst>
              <a:ext uri="{FF2B5EF4-FFF2-40B4-BE49-F238E27FC236}">
                <a16:creationId xmlns:a16="http://schemas.microsoft.com/office/drawing/2014/main" id="{4B8E2CA9-C921-49EB-1B51-00D7D7EB256D}"/>
              </a:ext>
            </a:extLst>
          </p:cNvPr>
          <p:cNvSpPr>
            <a:spLocks noGrp="1"/>
          </p:cNvSpPr>
          <p:nvPr>
            <p:custDataLst>
              <p:tags r:id="rId8"/>
            </p:custDataLst>
          </p:nvPr>
        </p:nvSpPr>
        <p:spPr bwMode="auto">
          <a:xfrm>
            <a:off x="3154363"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E2D0AFE-7A5C-4D8B-BD65-1FD6898E821E}" type="datetime'2''''''''0''''''''''''2''''''''''''''1'''''''''''''''''''''''">
              <a:rPr lang="zh-CN" altLang="en-US" sz="1200" smtClean="0">
                <a:sym typeface="Arial" panose="020B0604020202020204" pitchFamily="34" charset="0"/>
              </a:rPr>
              <a:pPr/>
              <a:t>2021</a:t>
            </a:fld>
            <a:endParaRPr lang="en-US" altLang="zh-CN" sz="1200" dirty="0">
              <a:sym typeface="Arial" panose="020B0604020202020204" pitchFamily="34" charset="0"/>
            </a:endParaRPr>
          </a:p>
        </p:txBody>
      </p:sp>
      <p:sp>
        <p:nvSpPr>
          <p:cNvPr id="124" name="Text Placeholder 2">
            <a:extLst>
              <a:ext uri="{FF2B5EF4-FFF2-40B4-BE49-F238E27FC236}">
                <a16:creationId xmlns:a16="http://schemas.microsoft.com/office/drawing/2014/main" id="{5607CB08-7EA1-6817-98A0-DBA370A0EB6C}"/>
              </a:ext>
            </a:extLst>
          </p:cNvPr>
          <p:cNvSpPr>
            <a:spLocks noGrp="1"/>
          </p:cNvSpPr>
          <p:nvPr>
            <p:custDataLst>
              <p:tags r:id="rId9"/>
            </p:custDataLst>
          </p:nvPr>
        </p:nvSpPr>
        <p:spPr bwMode="auto">
          <a:xfrm>
            <a:off x="387667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B1DFFE8-5A10-42C2-BF62-F46F0EDFB9D9}" type="datetime'''''''''''''''''''''''''''''''''''2''''''''0''22'''">
              <a:rPr lang="zh-CN" altLang="en-US" sz="1200" smtClean="0">
                <a:sym typeface="Arial" panose="020B0604020202020204" pitchFamily="34" charset="0"/>
              </a:rPr>
              <a:pPr/>
              <a:t>2022</a:t>
            </a:fld>
            <a:endParaRPr lang="en-US" altLang="zh-CN" sz="1200" dirty="0">
              <a:sym typeface="Arial" panose="020B0604020202020204" pitchFamily="34" charset="0"/>
            </a:endParaRPr>
          </a:p>
        </p:txBody>
      </p:sp>
      <p:sp>
        <p:nvSpPr>
          <p:cNvPr id="120" name="Text Placeholder 2">
            <a:extLst>
              <a:ext uri="{FF2B5EF4-FFF2-40B4-BE49-F238E27FC236}">
                <a16:creationId xmlns:a16="http://schemas.microsoft.com/office/drawing/2014/main" id="{0DA05E4D-1558-C9E3-A651-620AD9490D61}"/>
              </a:ext>
            </a:extLst>
          </p:cNvPr>
          <p:cNvSpPr>
            <a:spLocks noGrp="1"/>
          </p:cNvSpPr>
          <p:nvPr>
            <p:custDataLst>
              <p:tags r:id="rId10"/>
            </p:custDataLst>
          </p:nvPr>
        </p:nvSpPr>
        <p:spPr bwMode="auto">
          <a:xfrm>
            <a:off x="4598988"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F2D01367-F98C-454F-9C29-8155CC63F02E}" type="datetime'''''''''''''''''''''''''''''''''2''''''0''''''''''''''''2''3'">
              <a:rPr lang="en-US" altLang="en-US" sz="1200" smtClean="0">
                <a:ea typeface="宋体" panose="02010600030101010101" pitchFamily="2" charset="-122"/>
                <a:cs typeface="+mn-cs"/>
              </a:rPr>
              <a:pPr/>
              <a:t>2023</a:t>
            </a:fld>
            <a:endParaRPr lang="en-US" altLang="zh-CN" sz="1200" dirty="0">
              <a:ea typeface="宋体" panose="02010600030101010101" pitchFamily="2" charset="-122"/>
              <a:cs typeface="+mn-cs"/>
              <a:sym typeface="Arial" panose="020B0604020202020204" pitchFamily="34" charset="0"/>
            </a:endParaRPr>
          </a:p>
        </p:txBody>
      </p:sp>
      <p:sp>
        <p:nvSpPr>
          <p:cNvPr id="126" name="Text Placeholder 2">
            <a:extLst>
              <a:ext uri="{FF2B5EF4-FFF2-40B4-BE49-F238E27FC236}">
                <a16:creationId xmlns:a16="http://schemas.microsoft.com/office/drawing/2014/main" id="{30CAC8FA-29C7-6A80-9F8E-9C8D6B052DA3}"/>
              </a:ext>
            </a:extLst>
          </p:cNvPr>
          <p:cNvSpPr>
            <a:spLocks noGrp="1"/>
          </p:cNvSpPr>
          <p:nvPr>
            <p:custDataLst>
              <p:tags r:id="rId11"/>
            </p:custDataLst>
          </p:nvPr>
        </p:nvSpPr>
        <p:spPr bwMode="auto">
          <a:xfrm>
            <a:off x="5270500"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4527FF6-28A7-433B-967B-6CC46B3D4496}" type="datetime'2''''''''''''0''''''''''''24''''''''''''''''E'''">
              <a:rPr lang="en-US" altLang="en-US" sz="1200" smtClean="0">
                <a:sym typeface="Arial" panose="020B0604020202020204" pitchFamily="34" charset="0"/>
              </a:rPr>
              <a:pPr/>
              <a:t>2024E</a:t>
            </a:fld>
            <a:endParaRPr lang="en-US" altLang="zh-CN" sz="1200" dirty="0">
              <a:sym typeface="Arial" panose="020B0604020202020204" pitchFamily="34" charset="0"/>
            </a:endParaRPr>
          </a:p>
        </p:txBody>
      </p:sp>
      <p:sp>
        <p:nvSpPr>
          <p:cNvPr id="127" name="Text Placeholder 2">
            <a:extLst>
              <a:ext uri="{FF2B5EF4-FFF2-40B4-BE49-F238E27FC236}">
                <a16:creationId xmlns:a16="http://schemas.microsoft.com/office/drawing/2014/main" id="{94A2C697-FCEE-742B-A39F-52FBB2704F5E}"/>
              </a:ext>
            </a:extLst>
          </p:cNvPr>
          <p:cNvSpPr>
            <a:spLocks noGrp="1"/>
          </p:cNvSpPr>
          <p:nvPr>
            <p:custDataLst>
              <p:tags r:id="rId12"/>
            </p:custDataLst>
          </p:nvPr>
        </p:nvSpPr>
        <p:spPr bwMode="auto">
          <a:xfrm>
            <a:off x="5992813"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00DC272-BBE3-4215-B400-330BB47C347E}" type="datetime'20''''''2''''''''''''5E'''''''''''''''">
              <a:rPr lang="en-US" altLang="en-US" sz="1200" smtClean="0">
                <a:sym typeface="Arial" panose="020B0604020202020204" pitchFamily="34" charset="0"/>
              </a:rPr>
              <a:pPr/>
              <a:t>2025E</a:t>
            </a:fld>
            <a:endParaRPr lang="en-US" altLang="zh-CN" sz="1200" dirty="0">
              <a:sym typeface="Arial" panose="020B0604020202020204" pitchFamily="34" charset="0"/>
            </a:endParaRPr>
          </a:p>
        </p:txBody>
      </p:sp>
      <p:sp>
        <p:nvSpPr>
          <p:cNvPr id="128" name="Text Placeholder 2">
            <a:extLst>
              <a:ext uri="{FF2B5EF4-FFF2-40B4-BE49-F238E27FC236}">
                <a16:creationId xmlns:a16="http://schemas.microsoft.com/office/drawing/2014/main" id="{FBA133D3-BF3B-43A6-955C-CA18355BA524}"/>
              </a:ext>
            </a:extLst>
          </p:cNvPr>
          <p:cNvSpPr>
            <a:spLocks noGrp="1"/>
          </p:cNvSpPr>
          <p:nvPr>
            <p:custDataLst>
              <p:tags r:id="rId13"/>
            </p:custDataLst>
          </p:nvPr>
        </p:nvSpPr>
        <p:spPr bwMode="auto">
          <a:xfrm>
            <a:off x="6716713"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587B009-788C-4FE1-91AE-5013603D5D90}" type="datetime'''''''''''''''''''''''2''0''2''''''''6E'''''''''''''''''">
              <a:rPr lang="en-US" altLang="en-US" sz="1200" smtClean="0">
                <a:sym typeface="Arial" panose="020B0604020202020204" pitchFamily="34" charset="0"/>
              </a:rPr>
              <a:pPr/>
              <a:t>2026E</a:t>
            </a:fld>
            <a:endParaRPr lang="en-US" altLang="zh-CN" sz="1200" dirty="0">
              <a:sym typeface="Arial" panose="020B0604020202020204" pitchFamily="34" charset="0"/>
            </a:endParaRPr>
          </a:p>
        </p:txBody>
      </p:sp>
      <p:sp>
        <p:nvSpPr>
          <p:cNvPr id="129" name="Text Placeholder 2">
            <a:extLst>
              <a:ext uri="{FF2B5EF4-FFF2-40B4-BE49-F238E27FC236}">
                <a16:creationId xmlns:a16="http://schemas.microsoft.com/office/drawing/2014/main" id="{3C0D29A6-F3EE-5C46-8B81-0CB84D8EF502}"/>
              </a:ext>
            </a:extLst>
          </p:cNvPr>
          <p:cNvSpPr>
            <a:spLocks noGrp="1"/>
          </p:cNvSpPr>
          <p:nvPr>
            <p:custDataLst>
              <p:tags r:id="rId14"/>
            </p:custDataLst>
          </p:nvPr>
        </p:nvSpPr>
        <p:spPr bwMode="auto">
          <a:xfrm>
            <a:off x="74390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1F9FED0-1412-469C-8208-31DBABB441D0}" type="datetime'''''''''''''''2''''''0''''''''''''''27''''''''''''E'''''''''''">
              <a:rPr lang="en-US" altLang="en-US" sz="1200" smtClean="0">
                <a:sym typeface="Arial" panose="020B0604020202020204" pitchFamily="34" charset="0"/>
              </a:rPr>
              <a:pPr/>
              <a:t>2027E</a:t>
            </a:fld>
            <a:endParaRPr lang="en-US" altLang="zh-CN" sz="1200" dirty="0">
              <a:sym typeface="Arial" panose="020B0604020202020204" pitchFamily="34" charset="0"/>
            </a:endParaRPr>
          </a:p>
        </p:txBody>
      </p:sp>
      <p:sp>
        <p:nvSpPr>
          <p:cNvPr id="270" name="Text Placeholder 2">
            <a:extLst>
              <a:ext uri="{FF2B5EF4-FFF2-40B4-BE49-F238E27FC236}">
                <a16:creationId xmlns:a16="http://schemas.microsoft.com/office/drawing/2014/main" id="{9A30C816-A180-10D5-EF6E-3A13D2BD04AC}"/>
              </a:ext>
            </a:extLst>
          </p:cNvPr>
          <p:cNvSpPr>
            <a:spLocks noGrp="1"/>
          </p:cNvSpPr>
          <p:nvPr>
            <p:custDataLst>
              <p:tags r:id="rId15"/>
            </p:custDataLst>
          </p:nvPr>
        </p:nvSpPr>
        <p:spPr bwMode="auto">
          <a:xfrm>
            <a:off x="8161338"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1AB9864-ABA7-4BFC-B51A-204E8E8D464E}" type="datetime'''2''''''''0''2''''''''8''''''''''''''''''''''E'''''''''''">
              <a:rPr lang="en-US" altLang="en-US" sz="1200" smtClean="0">
                <a:ea typeface="宋体" panose="02010600030101010101" pitchFamily="2" charset="-122"/>
                <a:sym typeface="Arial" panose="020B0604020202020204" pitchFamily="34" charset="0"/>
              </a:rPr>
              <a:pPr/>
              <a:t>2028E</a:t>
            </a:fld>
            <a:endParaRPr lang="en-US" altLang="zh-CN" sz="1200" dirty="0">
              <a:ea typeface="宋体" panose="02010600030101010101" pitchFamily="2" charset="-122"/>
              <a:sym typeface="Arial" panose="020B0604020202020204" pitchFamily="34" charset="0"/>
            </a:endParaRPr>
          </a:p>
        </p:txBody>
      </p:sp>
      <p:sp>
        <p:nvSpPr>
          <p:cNvPr id="211" name="矩形 210">
            <a:extLst>
              <a:ext uri="{FF2B5EF4-FFF2-40B4-BE49-F238E27FC236}">
                <a16:creationId xmlns:a16="http://schemas.microsoft.com/office/drawing/2014/main" id="{3839DB2B-C465-0B7B-0603-72E525869607}"/>
              </a:ext>
            </a:extLst>
          </p:cNvPr>
          <p:cNvSpPr/>
          <p:nvPr>
            <p:custDataLst>
              <p:tags r:id="rId16"/>
            </p:custDataLst>
          </p:nvPr>
        </p:nvSpPr>
        <p:spPr bwMode="auto">
          <a:xfrm>
            <a:off x="1606550" y="2039938"/>
            <a:ext cx="179388" cy="133350"/>
          </a:xfrm>
          <a:prstGeom prst="rect">
            <a:avLst/>
          </a:prstGeom>
          <a:solidFill>
            <a:srgbClr val="9DB1CF"/>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208" name="Text Placeholder 2">
            <a:extLst>
              <a:ext uri="{FF2B5EF4-FFF2-40B4-BE49-F238E27FC236}">
                <a16:creationId xmlns:a16="http://schemas.microsoft.com/office/drawing/2014/main" id="{FF80B2D8-0BEA-09AB-899B-C2C44903AE48}"/>
              </a:ext>
            </a:extLst>
          </p:cNvPr>
          <p:cNvSpPr>
            <a:spLocks noGrp="1"/>
          </p:cNvSpPr>
          <p:nvPr>
            <p:custDataLst>
              <p:tags r:id="rId17"/>
            </p:custDataLst>
          </p:nvPr>
        </p:nvSpPr>
        <p:spPr bwMode="auto">
          <a:xfrm>
            <a:off x="1836738" y="2035175"/>
            <a:ext cx="3302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E6A1ADC2-2CF3-4217-A1BB-47E51BB8DFEC}" type="datetime'''''''C''''''''''''''''h''''''''''''''''''''in''a'''''''''''''">
              <a:rPr lang="en-US" altLang="en-US" sz="1000" smtClean="0">
                <a:cs typeface="+mn-cs"/>
              </a:rPr>
              <a:pPr/>
              <a:t>China</a:t>
            </a:fld>
            <a:endParaRPr lang="zh-CN" altLang="en-US" sz="1000" dirty="0">
              <a:cs typeface="+mn-cs"/>
              <a:sym typeface="Arial" panose="020B0604020202020204" pitchFamily="34" charset="0"/>
            </a:endParaRPr>
          </a:p>
        </p:txBody>
      </p:sp>
      <p:graphicFrame>
        <p:nvGraphicFramePr>
          <p:cNvPr id="215" name="表格 214">
            <a:extLst>
              <a:ext uri="{FF2B5EF4-FFF2-40B4-BE49-F238E27FC236}">
                <a16:creationId xmlns:a16="http://schemas.microsoft.com/office/drawing/2014/main" id="{F22694D0-7A4A-4BFE-0451-850F9073317E}"/>
              </a:ext>
            </a:extLst>
          </p:cNvPr>
          <p:cNvGraphicFramePr>
            <a:graphicFrameLocks noGrp="1"/>
          </p:cNvGraphicFramePr>
          <p:nvPr>
            <p:custDataLst>
              <p:tags r:id="rId18"/>
            </p:custDataLst>
          </p:nvPr>
        </p:nvGraphicFramePr>
        <p:xfrm>
          <a:off x="2292643" y="1733550"/>
          <a:ext cx="3193464" cy="495300"/>
        </p:xfrm>
        <a:graphic>
          <a:graphicData uri="http://schemas.openxmlformats.org/drawingml/2006/table">
            <a:tbl>
              <a:tblPr firstRow="1" bandRow="1">
                <a:tableStyleId>{5C22544A-7EE6-4342-B048-85BDC9FD1C3A}</a:tableStyleId>
              </a:tblPr>
              <a:tblGrid>
                <a:gridCol w="1596732">
                  <a:extLst>
                    <a:ext uri="{9D8B030D-6E8A-4147-A177-3AD203B41FA5}">
                      <a16:colId xmlns:a16="http://schemas.microsoft.com/office/drawing/2014/main" val="20003"/>
                    </a:ext>
                  </a:extLst>
                </a:gridCol>
                <a:gridCol w="1596732">
                  <a:extLst>
                    <a:ext uri="{9D8B030D-6E8A-4147-A177-3AD203B41FA5}">
                      <a16:colId xmlns:a16="http://schemas.microsoft.com/office/drawing/2014/main" val="20001"/>
                    </a:ext>
                  </a:extLst>
                </a:gridCol>
              </a:tblGrid>
              <a:tr h="26977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000" i="0" dirty="0">
                          <a:solidFill>
                            <a:schemeClr val="bg1"/>
                          </a:solidFill>
                          <a:latin typeface="Arial" pitchFamily="34" charset="0"/>
                          <a:cs typeface="Arial" pitchFamily="34" charset="0"/>
                        </a:rPr>
                        <a:t>CAGR</a:t>
                      </a:r>
                      <a:r>
                        <a:rPr lang="zh-CN" altLang="en-US" sz="1000" b="1" i="0" kern="1200" dirty="0">
                          <a:solidFill>
                            <a:schemeClr val="bg1"/>
                          </a:solidFill>
                          <a:latin typeface="Arial" pitchFamily="34" charset="0"/>
                          <a:ea typeface="+mn-ea"/>
                          <a:cs typeface="Arial" pitchFamily="34" charset="0"/>
                        </a:rPr>
                        <a:t> </a:t>
                      </a:r>
                      <a:r>
                        <a:rPr lang="en-US" sz="1000" b="1" i="0" kern="1200" dirty="0">
                          <a:solidFill>
                            <a:schemeClr val="bg1"/>
                          </a:solidFill>
                          <a:latin typeface="Arial" pitchFamily="34" charset="0"/>
                          <a:ea typeface="+mn-ea"/>
                          <a:cs typeface="Arial" pitchFamily="34" charset="0"/>
                        </a:rPr>
                        <a:t>2018-2023E</a:t>
                      </a:r>
                    </a:p>
                  </a:txBody>
                  <a:tcPr marL="9525" marR="9525" marT="9525" marB="0" anchor="ctr">
                    <a:solidFill>
                      <a:srgbClr val="31568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000" i="0" dirty="0">
                          <a:solidFill>
                            <a:schemeClr val="bg1"/>
                          </a:solidFill>
                          <a:latin typeface="Arial" pitchFamily="34" charset="0"/>
                          <a:cs typeface="Arial" pitchFamily="34" charset="0"/>
                        </a:rPr>
                        <a:t>CAGR</a:t>
                      </a:r>
                      <a:r>
                        <a:rPr lang="zh-CN" altLang="en-US" sz="1000" i="0" kern="1200" dirty="0">
                          <a:solidFill>
                            <a:schemeClr val="bg1"/>
                          </a:solidFill>
                          <a:latin typeface="Arial" pitchFamily="34" charset="0"/>
                          <a:cs typeface="Arial" pitchFamily="34" charset="0"/>
                        </a:rPr>
                        <a:t> </a:t>
                      </a:r>
                      <a:r>
                        <a:rPr lang="en-US" altLang="zh-CN" sz="1000" i="0" kern="1200" dirty="0">
                          <a:solidFill>
                            <a:schemeClr val="bg1"/>
                          </a:solidFill>
                          <a:latin typeface="Arial" pitchFamily="34" charset="0"/>
                          <a:cs typeface="Arial" pitchFamily="34" charset="0"/>
                        </a:rPr>
                        <a:t>2023E-2028E</a:t>
                      </a:r>
                    </a:p>
                  </a:txBody>
                  <a:tcPr marL="9525" marR="9525" marT="9525" marB="0" anchor="ctr">
                    <a:solidFill>
                      <a:srgbClr val="315686"/>
                    </a:solidFill>
                  </a:tcPr>
                </a:tc>
                <a:extLst>
                  <a:ext uri="{0D108BD9-81ED-4DB2-BD59-A6C34878D82A}">
                    <a16:rowId xmlns:a16="http://schemas.microsoft.com/office/drawing/2014/main" val="10000"/>
                  </a:ext>
                </a:extLst>
              </a:tr>
              <a:tr h="225528">
                <a:tc>
                  <a:txBody>
                    <a:bodyPr/>
                    <a:lstStyle/>
                    <a:p>
                      <a:pPr algn="ctr" fontAlgn="ctr"/>
                      <a:r>
                        <a:rPr lang="en-US" altLang="zh-CN" sz="1000" b="0" i="0" u="none" strike="noStrike" dirty="0">
                          <a:solidFill>
                            <a:srgbClr val="17426B"/>
                          </a:solidFill>
                          <a:effectLst/>
                          <a:latin typeface="Arial" panose="020B0604020202020204" pitchFamily="34" charset="0"/>
                          <a:ea typeface="等线" panose="02010600030101010101" pitchFamily="2" charset="-122"/>
                        </a:rPr>
                        <a:t>7.1%</a:t>
                      </a:r>
                    </a:p>
                  </a:txBody>
                  <a:tcPr marL="0" marR="0" marT="0" marB="0" anchor="ctr">
                    <a:solidFill>
                      <a:schemeClr val="accent1">
                        <a:lumMod val="20000"/>
                        <a:lumOff val="80000"/>
                      </a:schemeClr>
                    </a:solidFill>
                  </a:tcPr>
                </a:tc>
                <a:tc>
                  <a:txBody>
                    <a:bodyPr/>
                    <a:lstStyle/>
                    <a:p>
                      <a:pPr algn="ctr" fontAlgn="ctr"/>
                      <a:r>
                        <a:rPr lang="en-US" altLang="zh-CN" sz="1000" b="0" i="0" u="none" strike="noStrike" dirty="0">
                          <a:solidFill>
                            <a:srgbClr val="17426B"/>
                          </a:solidFill>
                          <a:effectLst/>
                          <a:latin typeface="Arial" panose="020B0604020202020204" pitchFamily="34" charset="0"/>
                          <a:ea typeface="等线" panose="02010600030101010101" pitchFamily="2" charset="-122"/>
                        </a:rPr>
                        <a:t>6.0%</a:t>
                      </a:r>
                    </a:p>
                  </a:txBody>
                  <a:tcPr marL="0" marR="0" marT="0" marB="0" anchor="ctr">
                    <a:solidFill>
                      <a:schemeClr val="accent1">
                        <a:lumMod val="20000"/>
                        <a:lumOff val="80000"/>
                      </a:schemeClr>
                    </a:solidFill>
                  </a:tcPr>
                </a:tc>
                <a:extLst>
                  <a:ext uri="{0D108BD9-81ED-4DB2-BD59-A6C34878D82A}">
                    <a16:rowId xmlns:a16="http://schemas.microsoft.com/office/drawing/2014/main" val="2190656503"/>
                  </a:ext>
                </a:extLst>
              </a:tr>
            </a:tbl>
          </a:graphicData>
        </a:graphic>
      </p:graphicFrame>
      <p:sp>
        <p:nvSpPr>
          <p:cNvPr id="12" name="Rectangle 2">
            <a:extLst>
              <a:ext uri="{FF2B5EF4-FFF2-40B4-BE49-F238E27FC236}">
                <a16:creationId xmlns:a16="http://schemas.microsoft.com/office/drawing/2014/main" id="{8646E7B4-BD09-3B9B-002A-47E474856A9B}"/>
              </a:ext>
            </a:extLst>
          </p:cNvPr>
          <p:cNvSpPr txBox="1">
            <a:spLocks noChangeArrowheads="1"/>
          </p:cNvSpPr>
          <p:nvPr>
            <p:custDataLst>
              <p:tags r:id="rId19"/>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it-IT" altLang="zh-CN" sz="1800" b="1" i="0" u="none" strike="noStrike" kern="1200" cap="none" spc="0" normalizeH="0" baseline="0" noProof="0" dirty="0">
                <a:ln>
                  <a:noFill/>
                </a:ln>
                <a:solidFill>
                  <a:srgbClr val="7F7F7F"/>
                </a:solidFill>
                <a:effectLst/>
                <a:uLnTx/>
                <a:uFillTx/>
                <a:latin typeface="Arial" pitchFamily="34" charset="0"/>
                <a:ea typeface="宋体" panose="02010600030101010101" pitchFamily="2" charset="-122"/>
                <a:cs typeface="Arial" pitchFamily="34" charset="0"/>
              </a:rPr>
              <a:t>Per Capita Nominal GDP Analysis</a:t>
            </a:r>
            <a:endParaRPr kumimoji="0" lang="en-US" altLang="zh-CN" sz="1800" b="1" i="0" u="none" strike="noStrike" kern="1200" cap="none" spc="0" normalizeH="0" baseline="0" noProof="0" dirty="0">
              <a:ln>
                <a:noFill/>
              </a:ln>
              <a:solidFill>
                <a:srgbClr val="7F7F7F"/>
              </a:solidFill>
              <a:effectLst/>
              <a:uLnTx/>
              <a:uFillTx/>
              <a:latin typeface="Arial" pitchFamily="34" charset="0"/>
              <a:ea typeface="宋体" panose="02010600030101010101" pitchFamily="2" charset="-122"/>
              <a:cs typeface="Arial" pitchFamily="34" charset="0"/>
            </a:endParaRPr>
          </a:p>
        </p:txBody>
      </p:sp>
      <p:sp>
        <p:nvSpPr>
          <p:cNvPr id="2" name="TextBox 30">
            <a:extLst>
              <a:ext uri="{FF2B5EF4-FFF2-40B4-BE49-F238E27FC236}">
                <a16:creationId xmlns:a16="http://schemas.microsoft.com/office/drawing/2014/main" id="{26FB48F8-0ABB-7C50-43BB-BD28D96F7A0D}"/>
              </a:ext>
            </a:extLst>
          </p:cNvPr>
          <p:cNvSpPr txBox="1"/>
          <p:nvPr>
            <p:custDataLst>
              <p:tags r:id="rId20"/>
            </p:custDataLst>
          </p:nvPr>
        </p:nvSpPr>
        <p:spPr>
          <a:xfrm>
            <a:off x="256987" y="4471161"/>
            <a:ext cx="8630027" cy="1619949"/>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100" dirty="0">
                <a:solidFill>
                  <a:srgbClr val="214D79"/>
                </a:solidFill>
                <a:latin typeface="Arial" pitchFamily="34" charset="0"/>
                <a:cs typeface="Arial" pitchFamily="34" charset="0"/>
              </a:rPr>
              <a:t>As total population of China has remained and is expected to remain stable in the future, the growth of per capita GDP is in line with the growing Chinese economy. Per capita nominal GDP in China has kept growing at a fast pace over the past and is expected to maintain the solid growth. For 2023, the per capita nominal GDP in China has reached RMB84.4 thousand.</a:t>
            </a:r>
          </a:p>
          <a:p>
            <a:pPr marL="171450" indent="-171450" algn="just">
              <a:spcAft>
                <a:spcPts val="600"/>
              </a:spcAft>
              <a:buFont typeface="Arial" pitchFamily="34" charset="0"/>
              <a:buChar char="•"/>
            </a:pPr>
            <a:r>
              <a:rPr lang="en-US" altLang="zh-CN" sz="1100" dirty="0">
                <a:solidFill>
                  <a:srgbClr val="214D79"/>
                </a:solidFill>
                <a:latin typeface="Arial" pitchFamily="34" charset="0"/>
                <a:cs typeface="Arial" pitchFamily="34" charset="0"/>
              </a:rPr>
              <a:t>In the future, with the sound growth of the Chinese macro economy, the per capita nominal GDP in China is also likely to maintain steady growth. According to the International Monetary Fund (IMF), the per capita nominal GDP in China is predicted to reach RMB113.1 thousand in 2028, growing at a CAGR of 6.0% from 2023.</a:t>
            </a:r>
          </a:p>
        </p:txBody>
      </p:sp>
      <p:sp>
        <p:nvSpPr>
          <p:cNvPr id="4" name="矩形 3">
            <a:extLst>
              <a:ext uri="{FF2B5EF4-FFF2-40B4-BE49-F238E27FC236}">
                <a16:creationId xmlns:a16="http://schemas.microsoft.com/office/drawing/2014/main" id="{EDCF5CA0-B971-E73F-4385-05F4AE32FDFD}"/>
              </a:ext>
            </a:extLst>
          </p:cNvPr>
          <p:cNvSpPr/>
          <p:nvPr>
            <p:custDataLst>
              <p:tags r:id="rId21"/>
            </p:custDataLst>
          </p:nvPr>
        </p:nvSpPr>
        <p:spPr bwMode="auto">
          <a:xfrm>
            <a:off x="310857" y="2042649"/>
            <a:ext cx="87788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a:r>
              <a:rPr lang="en-US" altLang="zh-CN" sz="1000" dirty="0">
                <a:solidFill>
                  <a:srgbClr val="000000"/>
                </a:solidFill>
                <a:latin typeface="Arial"/>
                <a:cs typeface="Arial"/>
                <a:sym typeface="Arial"/>
              </a:rPr>
              <a:t>Thousand RMB</a:t>
            </a:r>
          </a:p>
        </p:txBody>
      </p:sp>
    </p:spTree>
    <p:extLst>
      <p:ext uri="{BB962C8B-B14F-4D97-AF65-F5344CB8AC3E}">
        <p14:creationId xmlns:p14="http://schemas.microsoft.com/office/powerpoint/2010/main" val="363678339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日东</a:t>
                      </a:r>
                      <a:r>
                        <a:rPr lang="en-US" altLang="zh-CN"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a:t>
                      </a:r>
                      <a:r>
                        <a:rPr lang="en-US" altLang="zh-CN" sz="1000" b="0" kern="1200" dirty="0">
                          <a:solidFill>
                            <a:srgbClr val="164D79"/>
                          </a:solidFill>
                          <a:latin typeface="Arial" pitchFamily="34" charset="0"/>
                          <a:ea typeface="+mn-ea"/>
                          <a:cs typeface="Arial" pitchFamily="34" charset="0"/>
                        </a:rPr>
                        <a:t>Nitto</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a:solidFill>
                            <a:srgbClr val="164D79"/>
                          </a:solidFill>
                          <a:latin typeface="Arial" pitchFamily="34" charset="0"/>
                          <a:ea typeface="+mn-ea"/>
                          <a:cs typeface="Arial" pitchFamily="34" charset="0"/>
                        </a:rPr>
                        <a:t>Osaka, Japan</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2.02 b</a:t>
                      </a:r>
                      <a:r>
                        <a:rPr lang="en-US" altLang="zh-CN" sz="1000" b="0" kern="1200" dirty="0">
                          <a:solidFill>
                            <a:srgbClr val="164D79"/>
                          </a:solidFill>
                          <a:latin typeface="Arial" pitchFamily="34" charset="0"/>
                          <a:ea typeface="+mn-ea"/>
                          <a:cs typeface="Arial" pitchFamily="34" charset="0"/>
                        </a:rPr>
                        <a:t>illion RMB</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Reinforcing material: 1300 tons per year; </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Tape: 3000 tons per year (</a:t>
                      </a:r>
                      <a:r>
                        <a:rPr lang="en-US" altLang="zh-CN" sz="1000" b="0" kern="1200" dirty="0" err="1">
                          <a:solidFill>
                            <a:srgbClr val="214D79"/>
                          </a:solidFill>
                          <a:latin typeface="Arial" pitchFamily="34" charset="0"/>
                          <a:ea typeface="+mn-ea"/>
                          <a:cs typeface="Arial" pitchFamily="34" charset="0"/>
                        </a:rPr>
                        <a:t>Fuoshan</a:t>
                      </a:r>
                      <a:r>
                        <a:rPr lang="en-US" altLang="zh-CN" sz="1000" b="0" kern="1200" dirty="0">
                          <a:solidFill>
                            <a:srgbClr val="214D79"/>
                          </a:solidFill>
                          <a:latin typeface="Arial" pitchFamily="34" charset="0"/>
                          <a:ea typeface="+mn-ea"/>
                          <a:cs typeface="Arial" pitchFamily="34" charset="0"/>
                        </a:rPr>
                        <a:t> factory)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50</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(6/8)</a:t>
            </a:r>
          </a:p>
        </p:txBody>
      </p:sp>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050" b="1" dirty="0">
                <a:solidFill>
                  <a:srgbClr val="214D79"/>
                </a:solidFill>
                <a:latin typeface="Arial" pitchFamily="34" charset="0"/>
                <a:cs typeface="Arial" pitchFamily="34" charset="0"/>
              </a:rPr>
              <a:t>Established in 1918, this company is listed company headquartered in Osaka, Japan. The company is listed on the Tokyo Stock Exchange with the stock code 6988. The company focus on creating value for customers through cutting-edge technology. It produces products from adhesive materials to electronic components, automotive and transportation equipment, and consumer and lifestyle-related materials. </a:t>
            </a:r>
          </a:p>
        </p:txBody>
      </p:sp>
      <p:pic>
        <p:nvPicPr>
          <p:cNvPr id="1026" name="Picture 2">
            <a:extLst>
              <a:ext uri="{FF2B5EF4-FFF2-40B4-BE49-F238E27FC236}">
                <a16:creationId xmlns:a16="http://schemas.microsoft.com/office/drawing/2014/main" id="{DD9D6D73-11C2-35A5-BE05-231F7017F292}"/>
              </a:ext>
            </a:extLst>
          </p:cNvPr>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t="24520" b="29991"/>
          <a:stretch/>
        </p:blipFill>
        <p:spPr bwMode="auto">
          <a:xfrm>
            <a:off x="612659" y="2711556"/>
            <a:ext cx="1904400" cy="866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290929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三菱化学株式会社</a:t>
                      </a:r>
                      <a:r>
                        <a:rPr lang="en-US" altLang="zh-CN"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a:t>
                      </a:r>
                      <a:r>
                        <a:rPr lang="en-US" altLang="zh-CN" sz="1000" b="0" kern="1200" dirty="0">
                          <a:solidFill>
                            <a:srgbClr val="164D79"/>
                          </a:solidFill>
                          <a:latin typeface="Arial" pitchFamily="34" charset="0"/>
                          <a:ea typeface="+mn-ea"/>
                          <a:cs typeface="Arial" pitchFamily="34" charset="0"/>
                        </a:rPr>
                        <a:t>Mitsubishi Chemical Group</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a:solidFill>
                            <a:srgbClr val="164D79"/>
                          </a:solidFill>
                          <a:latin typeface="Arial" pitchFamily="34" charset="0"/>
                          <a:ea typeface="+mn-ea"/>
                          <a:cs typeface="Arial" pitchFamily="34" charset="0"/>
                        </a:rPr>
                        <a:t> T</a:t>
                      </a:r>
                      <a:r>
                        <a:rPr lang="en-US" altLang="zh-CN" sz="1000" b="0" kern="1200" dirty="0">
                          <a:solidFill>
                            <a:srgbClr val="164D79"/>
                          </a:solidFill>
                          <a:latin typeface="Arial" pitchFamily="34" charset="0"/>
                          <a:ea typeface="+mn-ea"/>
                          <a:cs typeface="Arial" pitchFamily="34" charset="0"/>
                        </a:rPr>
                        <a:t>okyo, Japan</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 5.6 billion RMB</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natural anode material(China) 12000 tons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ethylene vinyl alcohol copolymer resin </a:t>
                      </a:r>
                      <a:r>
                        <a:rPr lang="en-US" altLang="zh-CN" sz="1000" b="0" kern="1200" dirty="0" err="1">
                          <a:solidFill>
                            <a:srgbClr val="214D79"/>
                          </a:solidFill>
                          <a:latin typeface="Arial" pitchFamily="34" charset="0"/>
                          <a:ea typeface="+mn-ea"/>
                          <a:cs typeface="Arial" pitchFamily="34" charset="0"/>
                        </a:rPr>
                        <a:t>SoarnoL</a:t>
                      </a:r>
                      <a:r>
                        <a:rPr lang="en-US" altLang="zh-CN" sz="1000" b="0" kern="1200" dirty="0">
                          <a:solidFill>
                            <a:srgbClr val="214D79"/>
                          </a:solidFill>
                          <a:latin typeface="Arial" pitchFamily="34" charset="0"/>
                          <a:ea typeface="+mn-ea"/>
                          <a:cs typeface="Arial" pitchFamily="34" charset="0"/>
                        </a:rPr>
                        <a:t>(UK) 39000 tons /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51</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(7/8)</a:t>
            </a:r>
          </a:p>
        </p:txBody>
      </p:sp>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defPPr>
              <a:defRPr lang="zh-CN"/>
            </a:defPPr>
            <a:lvl1pPr marL="171450" indent="-171450" algn="just">
              <a:spcAft>
                <a:spcPts val="600"/>
              </a:spcAft>
              <a:buFont typeface="Arial" pitchFamily="34" charset="0"/>
              <a:buChar char="•"/>
              <a:defRPr sz="1050" b="1">
                <a:solidFill>
                  <a:srgbClr val="214D79"/>
                </a:solidFill>
                <a:latin typeface="Arial" pitchFamily="34" charset="0"/>
                <a:cs typeface="Arial" pitchFamily="34" charset="0"/>
              </a:defRPr>
            </a:lvl1pPr>
          </a:lstStyle>
          <a:p>
            <a:r>
              <a:rPr lang="en-US" altLang="zh-CN" dirty="0"/>
              <a:t>Established in 2005, this company is a listed company headquartered in Tokyo, Japan. The company is listed on the Tokyo Stock Exchange with the stock code 4188. The company provides goods and services to various industries such as petrochemicals, industrial pharmaceuticals, automotive, construction, coatings and adhesives, and electrical and electronics industries, and provides social and environmental solutions to contribute to the realization of an affluent society.</a:t>
            </a:r>
          </a:p>
        </p:txBody>
      </p:sp>
      <p:pic>
        <p:nvPicPr>
          <p:cNvPr id="10" name="图片 9">
            <a:extLst>
              <a:ext uri="{FF2B5EF4-FFF2-40B4-BE49-F238E27FC236}">
                <a16:creationId xmlns:a16="http://schemas.microsoft.com/office/drawing/2014/main" id="{3C32C5AC-B374-ABBD-52EF-6E7FB9DF6D06}"/>
              </a:ext>
            </a:extLst>
          </p:cNvPr>
          <p:cNvPicPr>
            <a:picLocks noChangeAspect="1"/>
          </p:cNvPicPr>
          <p:nvPr/>
        </p:nvPicPr>
        <p:blipFill>
          <a:blip r:embed="rId9"/>
          <a:stretch>
            <a:fillRect/>
          </a:stretch>
        </p:blipFill>
        <p:spPr>
          <a:xfrm>
            <a:off x="108497" y="2632271"/>
            <a:ext cx="2549863" cy="1106809"/>
          </a:xfrm>
          <a:prstGeom prst="rect">
            <a:avLst/>
          </a:prstGeom>
        </p:spPr>
      </p:pic>
    </p:spTree>
    <p:extLst>
      <p:ext uri="{BB962C8B-B14F-4D97-AF65-F5344CB8AC3E}">
        <p14:creationId xmlns:p14="http://schemas.microsoft.com/office/powerpoint/2010/main" val="3227909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hink-cell data - do not delete" hidden="1">
            <a:extLst>
              <a:ext uri="{FF2B5EF4-FFF2-40B4-BE49-F238E27FC236}">
                <a16:creationId xmlns:a16="http://schemas.microsoft.com/office/drawing/2014/main" id="{83B8C8C3-751C-73D0-6D83-94265691B364}"/>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7" imgW="498" imgH="499" progId="TCLayout.ActiveDocument.1">
                  <p:embed/>
                </p:oleObj>
              </mc:Choice>
              <mc:Fallback>
                <p:oleObj name="think-cell 幻灯片" r:id="rId7" imgW="498" imgH="499" progId="TCLayout.ActiveDocument.1">
                  <p:embed/>
                  <p:pic>
                    <p:nvPicPr>
                      <p:cNvPr id="8" name="think-cell data - do not delete" hidden="1">
                        <a:extLst>
                          <a:ext uri="{FF2B5EF4-FFF2-40B4-BE49-F238E27FC236}">
                            <a16:creationId xmlns:a16="http://schemas.microsoft.com/office/drawing/2014/main" id="{83B8C8C3-751C-73D0-6D83-94265691B364}"/>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graphicFrame>
        <p:nvGraphicFramePr>
          <p:cNvPr id="3" name="表格 2"/>
          <p:cNvGraphicFramePr>
            <a:graphicFrameLocks noGrp="1"/>
          </p:cNvGraphicFramePr>
          <p:nvPr/>
        </p:nvGraphicFramePr>
        <p:xfrm>
          <a:off x="2590801" y="1195658"/>
          <a:ext cx="6193200" cy="3898084"/>
        </p:xfrm>
        <a:graphic>
          <a:graphicData uri="http://schemas.openxmlformats.org/drawingml/2006/table">
            <a:tbl>
              <a:tblPr/>
              <a:tblGrid>
                <a:gridCol w="1502340">
                  <a:extLst>
                    <a:ext uri="{9D8B030D-6E8A-4147-A177-3AD203B41FA5}">
                      <a16:colId xmlns:a16="http://schemas.microsoft.com/office/drawing/2014/main" val="3147515904"/>
                    </a:ext>
                  </a:extLst>
                </a:gridCol>
                <a:gridCol w="4690860">
                  <a:extLst>
                    <a:ext uri="{9D8B030D-6E8A-4147-A177-3AD203B41FA5}">
                      <a16:colId xmlns:a16="http://schemas.microsoft.com/office/drawing/2014/main" val="931616758"/>
                    </a:ext>
                  </a:extLst>
                </a:gridCol>
              </a:tblGrid>
              <a:tr h="719828">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Company Name</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zh-CN" altLang="en-US"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艾利丹尼森</a:t>
                      </a:r>
                      <a:r>
                        <a:rPr lang="en-US" altLang="zh-CN" sz="1000" b="0" kern="1200" dirty="0">
                          <a:solidFill>
                            <a:srgbClr val="164D79"/>
                          </a:solidFill>
                          <a:latin typeface="思源黑体 CN Normal" panose="020B0400000000000000" pitchFamily="34" charset="-122"/>
                          <a:ea typeface="思源黑体 CN Normal" panose="020B0400000000000000" pitchFamily="34" charset="-122"/>
                          <a:cs typeface="Arial" pitchFamily="34" charset="0"/>
                        </a:rPr>
                        <a:t>/</a:t>
                      </a:r>
                      <a:r>
                        <a:rPr lang="en-US" altLang="zh-CN" sz="1000" b="0" kern="1200" dirty="0">
                          <a:solidFill>
                            <a:srgbClr val="164D79"/>
                          </a:solidFill>
                          <a:latin typeface="Arial" pitchFamily="34" charset="0"/>
                          <a:ea typeface="+mn-ea"/>
                          <a:cs typeface="Arial" pitchFamily="34" charset="0"/>
                        </a:rPr>
                        <a:t>Avery Dennison Corporation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6325C"/>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661511">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Headquarter Location</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l" fontAlgn="ctr"/>
                      <a:r>
                        <a:rPr lang="en-US" sz="1000" b="0" kern="1200" dirty="0">
                          <a:solidFill>
                            <a:srgbClr val="164D79"/>
                          </a:solidFill>
                          <a:latin typeface="Arial" pitchFamily="34" charset="0"/>
                          <a:ea typeface="+mn-ea"/>
                          <a:cs typeface="Arial" pitchFamily="34" charset="0"/>
                        </a:rPr>
                        <a:t>Delaware, USA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637373">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R&amp;D Expenses during 2023</a:t>
                      </a:r>
                      <a:endParaRPr lang="zh-CN" altLang="en-US"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962.0 million </a:t>
                      </a:r>
                      <a:r>
                        <a:rPr lang="en-US" altLang="zh-CN" sz="1000" b="0" kern="1200" dirty="0">
                          <a:solidFill>
                            <a:srgbClr val="164D79"/>
                          </a:solidFill>
                          <a:latin typeface="Arial" pitchFamily="34" charset="0"/>
                          <a:ea typeface="+mn-ea"/>
                          <a:cs typeface="Arial" pitchFamily="34" charset="0"/>
                        </a:rPr>
                        <a:t>RMB</a:t>
                      </a:r>
                      <a:endParaRPr lang="en-US" sz="1000" b="0" kern="1200" dirty="0">
                        <a:solidFill>
                          <a:srgbClr val="164D79"/>
                        </a:solidFill>
                        <a:latin typeface="Arial" pitchFamily="34" charset="0"/>
                        <a:ea typeface="+mn-ea"/>
                        <a:cs typeface="Arial" pitchFamily="34" charset="0"/>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939686">
                <a:tc>
                  <a:txBody>
                    <a:bodyPr/>
                    <a:lstStyle/>
                    <a:p>
                      <a:pPr marL="0" algn="ctr" defTabSz="914400" rtl="0" eaLnBrk="1" fontAlgn="ctr" latinLnBrk="0" hangingPunct="1"/>
                      <a:r>
                        <a:rPr lang="en-US" altLang="zh-CN" sz="1000" b="1" i="0" u="none" strike="noStrike" kern="1200" dirty="0">
                          <a:solidFill>
                            <a:srgbClr val="164D79"/>
                          </a:solidFill>
                          <a:effectLst/>
                          <a:latin typeface="Arial" panose="020B0604020202020204" pitchFamily="34" charset="0"/>
                          <a:ea typeface="微软雅黑" pitchFamily="34" charset="-122"/>
                          <a:cs typeface="Arial" panose="020B0604020202020204" pitchFamily="34" charset="0"/>
                        </a:rPr>
                        <a:t>Production Capacity</a:t>
                      </a: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UV adhesive pressure-sensitive adhesive(C12 Line Project):33 million square meters per year</a:t>
                      </a:r>
                    </a:p>
                    <a:p>
                      <a:pPr marL="0" marR="0" lvl="0" indent="0" algn="l" defTabSz="914400" rtl="0" eaLnBrk="1" fontAlgn="ctr" latinLnBrk="0" hangingPunct="1">
                        <a:lnSpc>
                          <a:spcPct val="100000"/>
                        </a:lnSpc>
                        <a:spcBef>
                          <a:spcPts val="0"/>
                        </a:spcBef>
                        <a:spcAft>
                          <a:spcPts val="0"/>
                        </a:spcAft>
                        <a:buClrTx/>
                        <a:buSzTx/>
                        <a:buFontTx/>
                        <a:buNone/>
                        <a:tabLst/>
                        <a:defRPr/>
                      </a:pPr>
                      <a:r>
                        <a:rPr lang="en-US" altLang="zh-CN" sz="1000" b="0" kern="1200" dirty="0">
                          <a:solidFill>
                            <a:srgbClr val="214D79"/>
                          </a:solidFill>
                          <a:latin typeface="Arial" pitchFamily="34" charset="0"/>
                          <a:ea typeface="+mn-ea"/>
                          <a:cs typeface="Arial" pitchFamily="34" charset="0"/>
                        </a:rPr>
                        <a:t>Hot melt pressure-sensitive adhesive(C12 Line Project):67 million square meters per year</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939686">
                <a:tc>
                  <a:txBody>
                    <a:bodyPr/>
                    <a:lstStyle/>
                    <a:p>
                      <a:pPr marL="0" algn="ctr" defTabSz="914400" rtl="0" eaLnBrk="1" fontAlgn="ctr" latinLnBrk="0" hangingPunct="1"/>
                      <a:r>
                        <a:rPr lang="en-US" altLang="zh-CN"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rPr>
                        <a:t>Representative Customers</a:t>
                      </a:r>
                      <a:endParaRPr lang="zh-CN" altLang="en-US" sz="1000" b="1" i="0" u="none" strike="noStrike" kern="1200" dirty="0">
                        <a:solidFill>
                          <a:srgbClr val="214D79"/>
                        </a:solidFill>
                        <a:effectLst/>
                        <a:latin typeface="Arial" panose="020B0604020202020204" pitchFamily="34" charset="0"/>
                        <a:ea typeface="微软雅黑" pitchFamily="34" charset="-122"/>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algn="l" defTabSz="914400" rtl="0" eaLnBrk="1" fontAlgn="ctr" latinLnBrk="0" hangingPunct="1"/>
                      <a:r>
                        <a:rPr lang="en-US" sz="1000" b="0" kern="1200" dirty="0">
                          <a:solidFill>
                            <a:srgbClr val="164D79"/>
                          </a:solidFill>
                          <a:latin typeface="Arial" pitchFamily="34" charset="0"/>
                          <a:ea typeface="+mn-ea"/>
                          <a:cs typeface="Arial" pitchFamily="34" charset="0"/>
                        </a:rPr>
                        <a:t>Consumer Electronics, Automotive Electronics, Lithium Battery for New Energy Vehicles, and Others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7659489"/>
                  </a:ext>
                </a:extLst>
              </a:tr>
            </a:tbl>
          </a:graphicData>
        </a:graphic>
      </p:graphicFrame>
      <p:sp>
        <p:nvSpPr>
          <p:cNvPr id="5" name="TextBox 27"/>
          <p:cNvSpPr txBox="1"/>
          <p:nvPr>
            <p:custDataLst>
              <p:tags r:id="rId2"/>
            </p:custDataLst>
          </p:nvPr>
        </p:nvSpPr>
        <p:spPr>
          <a:xfrm>
            <a:off x="4579685" y="6231979"/>
            <a:ext cx="4244975" cy="215900"/>
          </a:xfrm>
          <a:prstGeom prst="rect">
            <a:avLst/>
          </a:prstGeom>
          <a:noFill/>
        </p:spPr>
        <p:txBody>
          <a:bodyPr>
            <a:spAutoFit/>
          </a:bodyPr>
          <a:lstStyle/>
          <a:p>
            <a:pPr algn="r">
              <a:defRPr/>
            </a:pPr>
            <a:r>
              <a:rPr lang="en-US" altLang="zh-CN" sz="800" i="1" dirty="0">
                <a:solidFill>
                  <a:srgbClr val="214D79"/>
                </a:solidFill>
                <a:latin typeface="Arial" pitchFamily="34" charset="0"/>
                <a:ea typeface="微软雅黑" pitchFamily="34" charset="-122"/>
                <a:cs typeface="Arial" pitchFamily="34" charset="0"/>
              </a:rPr>
              <a:t>Source: Frost &amp; Sullivan</a:t>
            </a:r>
            <a:endParaRPr lang="zh-CN" altLang="en-US" sz="800" i="1" dirty="0">
              <a:solidFill>
                <a:srgbClr val="214D79"/>
              </a:solidFill>
              <a:latin typeface="Arial" pitchFamily="34" charset="0"/>
              <a:ea typeface="微软雅黑" pitchFamily="34" charset="-122"/>
              <a:cs typeface="Arial" pitchFamily="34" charset="0"/>
            </a:endParaRPr>
          </a:p>
        </p:txBody>
      </p:sp>
      <p:sp>
        <p:nvSpPr>
          <p:cNvPr id="4" name="灯片编号占位符 3"/>
          <p:cNvSpPr>
            <a:spLocks noGrp="1"/>
          </p:cNvSpPr>
          <p:nvPr>
            <p:ph type="sldNum" sz="quarter" idx="4"/>
          </p:nvPr>
        </p:nvSpPr>
        <p:spPr/>
        <p:txBody>
          <a:bodyPr/>
          <a:lstStyle/>
          <a:p>
            <a:pPr>
              <a:defRPr/>
            </a:pPr>
            <a:fld id="{A174E557-F0F8-4B0B-B7ED-950FD95337EE}" type="slidenum">
              <a:rPr lang="en-US" altLang="zh-CN" smtClean="0"/>
              <a:pPr>
                <a:defRPr/>
              </a:pPr>
              <a:t>52</a:t>
            </a:fld>
            <a:endParaRPr lang="en-US" altLang="zh-CN" dirty="0"/>
          </a:p>
        </p:txBody>
      </p:sp>
      <p:sp>
        <p:nvSpPr>
          <p:cNvPr id="9" name="Rectangle 2">
            <a:extLst>
              <a:ext uri="{FF2B5EF4-FFF2-40B4-BE49-F238E27FC236}">
                <a16:creationId xmlns:a16="http://schemas.microsoft.com/office/drawing/2014/main" id="{C37778E7-5B15-A974-961F-D8C9DC1BD21C}"/>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r>
              <a:rPr lang="en-US" altLang="zh-CN" sz="2000" dirty="0">
                <a:ea typeface="微软雅黑" pitchFamily="34" charset="-122"/>
              </a:rPr>
              <a:t>Competitive Landscape</a:t>
            </a:r>
          </a:p>
          <a:p>
            <a:r>
              <a:rPr lang="en-US" altLang="zh-CN" sz="1800" dirty="0">
                <a:solidFill>
                  <a:srgbClr val="FFFFFF">
                    <a:lumMod val="50000"/>
                  </a:srgbClr>
                </a:solidFill>
                <a:ea typeface="微软雅黑" pitchFamily="34" charset="-122"/>
              </a:rPr>
              <a:t>Company Profile of Leading Players (8/8)</a:t>
            </a:r>
          </a:p>
        </p:txBody>
      </p:sp>
      <p:sp>
        <p:nvSpPr>
          <p:cNvPr id="6" name="TextBox 21">
            <a:extLst>
              <a:ext uri="{FF2B5EF4-FFF2-40B4-BE49-F238E27FC236}">
                <a16:creationId xmlns:a16="http://schemas.microsoft.com/office/drawing/2014/main" id="{B3D045AA-76CE-EA64-6E05-0C6DFF8F4ACB}"/>
              </a:ext>
            </a:extLst>
          </p:cNvPr>
          <p:cNvSpPr txBox="1"/>
          <p:nvPr>
            <p:custDataLst>
              <p:tags r:id="rId4"/>
            </p:custDataLst>
          </p:nvPr>
        </p:nvSpPr>
        <p:spPr>
          <a:xfrm>
            <a:off x="275217" y="5093744"/>
            <a:ext cx="8630027" cy="929775"/>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050" b="1" dirty="0">
                <a:solidFill>
                  <a:srgbClr val="214D79"/>
                </a:solidFill>
                <a:latin typeface="Arial" pitchFamily="34" charset="0"/>
                <a:cs typeface="Arial" pitchFamily="34" charset="0"/>
              </a:rPr>
              <a:t>Established in 1977, this company is a listed company headquartered in Delaware, USA. The company is listed on the New York Stock Exchange with the stock code AVY. The company’s portfolio encompasses the production of pressure-sensitive materials alongside a variety of bills, labels, and other conversion products.</a:t>
            </a:r>
          </a:p>
        </p:txBody>
      </p:sp>
      <p:pic>
        <p:nvPicPr>
          <p:cNvPr id="7" name="图片 6">
            <a:extLst>
              <a:ext uri="{FF2B5EF4-FFF2-40B4-BE49-F238E27FC236}">
                <a16:creationId xmlns:a16="http://schemas.microsoft.com/office/drawing/2014/main" id="{C5BE896D-16E2-0301-645B-AA096CA3D834}"/>
              </a:ext>
            </a:extLst>
          </p:cNvPr>
          <p:cNvPicPr>
            <a:picLocks noChangeAspect="1"/>
          </p:cNvPicPr>
          <p:nvPr/>
        </p:nvPicPr>
        <p:blipFill>
          <a:blip r:embed="rId9"/>
          <a:stretch>
            <a:fillRect/>
          </a:stretch>
        </p:blipFill>
        <p:spPr>
          <a:xfrm>
            <a:off x="775499" y="2754357"/>
            <a:ext cx="1904400" cy="780686"/>
          </a:xfrm>
          <a:prstGeom prst="rect">
            <a:avLst/>
          </a:prstGeom>
        </p:spPr>
      </p:pic>
    </p:spTree>
    <p:extLst>
      <p:ext uri="{BB962C8B-B14F-4D97-AF65-F5344CB8AC3E}">
        <p14:creationId xmlns:p14="http://schemas.microsoft.com/office/powerpoint/2010/main" val="364513551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hink-cell data - do not delete" hidden="1">
            <a:extLst>
              <a:ext uri="{FF2B5EF4-FFF2-40B4-BE49-F238E27FC236}">
                <a16:creationId xmlns:a16="http://schemas.microsoft.com/office/drawing/2014/main" id="{22BE41B7-A1A0-0859-A6BD-09BAA42E048C}"/>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5" imgW="416" imgH="416" progId="TCLayout.ActiveDocument.1">
                  <p:embed/>
                </p:oleObj>
              </mc:Choice>
              <mc:Fallback>
                <p:oleObj name="think-cell 幻灯片" r:id="rId5" imgW="416" imgH="416" progId="TCLayout.ActiveDocument.1">
                  <p:embed/>
                  <p:pic>
                    <p:nvPicPr>
                      <p:cNvPr id="4" name="think-cell data - do not delete" hidden="1">
                        <a:extLst>
                          <a:ext uri="{FF2B5EF4-FFF2-40B4-BE49-F238E27FC236}">
                            <a16:creationId xmlns:a16="http://schemas.microsoft.com/office/drawing/2014/main" id="{22BE41B7-A1A0-0859-A6BD-09BAA42E048C}"/>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3" name="灯片编号占位符 2">
            <a:extLst>
              <a:ext uri="{FF2B5EF4-FFF2-40B4-BE49-F238E27FC236}">
                <a16:creationId xmlns:a16="http://schemas.microsoft.com/office/drawing/2014/main" id="{63721C64-3464-B1B7-DCA7-9EB2F0CB377A}"/>
              </a:ext>
            </a:extLst>
          </p:cNvPr>
          <p:cNvSpPr>
            <a:spLocks noGrp="1"/>
          </p:cNvSpPr>
          <p:nvPr>
            <p:ph type="sldNum"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A174E557-F0F8-4B0B-B7ED-950FD95337EE}"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
        <p:nvSpPr>
          <p:cNvPr id="7" name="TextBox 6">
            <a:extLst>
              <a:ext uri="{FF2B5EF4-FFF2-40B4-BE49-F238E27FC236}">
                <a16:creationId xmlns:a16="http://schemas.microsoft.com/office/drawing/2014/main" id="{1B09DFF5-E3F3-5553-C231-211DD621E3DD}"/>
              </a:ext>
            </a:extLst>
          </p:cNvPr>
          <p:cNvSpPr txBox="1"/>
          <p:nvPr>
            <p:custDataLst>
              <p:tags r:id="rId2"/>
            </p:custDataLst>
          </p:nvPr>
        </p:nvSpPr>
        <p:spPr>
          <a:xfrm>
            <a:off x="5951536" y="6237892"/>
            <a:ext cx="2873267"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a:t>
            </a:r>
            <a:endParaRPr kumimoji="0" lang="zh-CN" altLang="en-US"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endParaRPr>
          </a:p>
        </p:txBody>
      </p:sp>
      <p:cxnSp>
        <p:nvCxnSpPr>
          <p:cNvPr id="8" name="Straight Connector 33">
            <a:extLst>
              <a:ext uri="{FF2B5EF4-FFF2-40B4-BE49-F238E27FC236}">
                <a16:creationId xmlns:a16="http://schemas.microsoft.com/office/drawing/2014/main" id="{0DA51B40-9CBF-8C35-E9D2-762F1C782CF0}"/>
              </a:ext>
            </a:extLst>
          </p:cNvPr>
          <p:cNvCxnSpPr>
            <a:cxnSpLocks/>
          </p:cNvCxnSpPr>
          <p:nvPr/>
        </p:nvCxnSpPr>
        <p:spPr>
          <a:xfrm>
            <a:off x="467544" y="1196752"/>
            <a:ext cx="0" cy="5006829"/>
          </a:xfrm>
          <a:prstGeom prst="line">
            <a:avLst/>
          </a:prstGeom>
          <a:ln w="31750">
            <a:solidFill>
              <a:schemeClr val="bg1">
                <a:lumMod val="65000"/>
              </a:schemeClr>
            </a:solidFill>
            <a:headEnd type="stealth"/>
          </a:ln>
        </p:spPr>
        <p:style>
          <a:lnRef idx="1">
            <a:schemeClr val="accent1"/>
          </a:lnRef>
          <a:fillRef idx="0">
            <a:schemeClr val="accent1"/>
          </a:fillRef>
          <a:effectRef idx="0">
            <a:schemeClr val="accent1"/>
          </a:effectRef>
          <a:fontRef idx="minor">
            <a:schemeClr val="tx1"/>
          </a:fontRef>
        </p:style>
      </p:cxnSp>
      <p:sp>
        <p:nvSpPr>
          <p:cNvPr id="9" name="Isosceles Triangle 34">
            <a:extLst>
              <a:ext uri="{FF2B5EF4-FFF2-40B4-BE49-F238E27FC236}">
                <a16:creationId xmlns:a16="http://schemas.microsoft.com/office/drawing/2014/main" id="{3DF706F0-4D2C-B180-993A-53FE7F1CF8BB}"/>
              </a:ext>
            </a:extLst>
          </p:cNvPr>
          <p:cNvSpPr/>
          <p:nvPr/>
        </p:nvSpPr>
        <p:spPr>
          <a:xfrm rot="5400000">
            <a:off x="254950" y="3410762"/>
            <a:ext cx="468000" cy="144000"/>
          </a:xfrm>
          <a:prstGeom prst="triangle">
            <a:avLst/>
          </a:prstGeom>
          <a:solidFill>
            <a:srgbClr val="C0000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13" name="Rectangle 2">
            <a:extLst>
              <a:ext uri="{FF2B5EF4-FFF2-40B4-BE49-F238E27FC236}">
                <a16:creationId xmlns:a16="http://schemas.microsoft.com/office/drawing/2014/main" id="{2479E501-A4B7-1D48-EEFC-3A0C918BB607}"/>
              </a:ext>
            </a:extLst>
          </p:cNvPr>
          <p:cNvSpPr txBox="1">
            <a:spLocks noChangeArrowheads="1"/>
          </p:cNvSpPr>
          <p:nvPr>
            <p:custDataLst>
              <p:tags r:id="rId3"/>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2000" b="1" i="0" u="none" strike="noStrike" kern="1200" cap="none" spc="0" normalizeH="0" baseline="0" noProof="0" dirty="0">
                <a:ln>
                  <a:noFill/>
                </a:ln>
                <a:solidFill>
                  <a:srgbClr val="17426B"/>
                </a:solidFill>
                <a:effectLst/>
                <a:uLnTx/>
                <a:uFillTx/>
                <a:latin typeface="Arial" pitchFamily="34" charset="0"/>
                <a:ea typeface="微软雅黑" pitchFamily="34" charset="-122"/>
                <a:cs typeface="Arial" pitchFamily="34" charset="0"/>
              </a:rPr>
              <a:t>Competitive Landscape</a:t>
            </a: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The Group’s Industry Competitive Edges</a:t>
            </a:r>
          </a:p>
        </p:txBody>
      </p:sp>
      <p:sp>
        <p:nvSpPr>
          <p:cNvPr id="2" name="Rounded Rectangle 39">
            <a:extLst>
              <a:ext uri="{FF2B5EF4-FFF2-40B4-BE49-F238E27FC236}">
                <a16:creationId xmlns:a16="http://schemas.microsoft.com/office/drawing/2014/main" id="{D2DD9DF0-165B-2378-6C53-C056F44D9711}"/>
              </a:ext>
            </a:extLst>
          </p:cNvPr>
          <p:cNvSpPr/>
          <p:nvPr/>
        </p:nvSpPr>
        <p:spPr>
          <a:xfrm>
            <a:off x="767148" y="1414796"/>
            <a:ext cx="8064896" cy="4788861"/>
          </a:xfrm>
          <a:prstGeom prst="roundRect">
            <a:avLst>
              <a:gd name="adj" fmla="val 5337"/>
            </a:avLst>
          </a:prstGeom>
          <a:solidFill>
            <a:schemeClr val="bg1"/>
          </a:solidFill>
          <a:ln w="12700">
            <a:solidFill>
              <a:schemeClr val="bg1">
                <a:lumMod val="6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600" b="0" i="0" u="none" strike="noStrike" kern="1200" cap="none" spc="0" normalizeH="0" baseline="0" noProof="0" dirty="0" err="1">
              <a:ln>
                <a:noFill/>
              </a:ln>
              <a:solidFill>
                <a:srgbClr val="214D79"/>
              </a:solidFill>
              <a:effectLst/>
              <a:uLnTx/>
              <a:uFillTx/>
              <a:latin typeface="Arial" pitchFamily="34" charset="0"/>
              <a:ea typeface="宋体" panose="02010600030101010101" pitchFamily="2" charset="-122"/>
              <a:cs typeface="Arial" pitchFamily="34" charset="0"/>
            </a:endParaRPr>
          </a:p>
        </p:txBody>
      </p:sp>
      <p:sp>
        <p:nvSpPr>
          <p:cNvPr id="5" name="TextBox 26">
            <a:extLst>
              <a:ext uri="{FF2B5EF4-FFF2-40B4-BE49-F238E27FC236}">
                <a16:creationId xmlns:a16="http://schemas.microsoft.com/office/drawing/2014/main" id="{14E0A6A7-0507-F812-F024-4F3F3D446B60}"/>
              </a:ext>
            </a:extLst>
          </p:cNvPr>
          <p:cNvSpPr txBox="1"/>
          <p:nvPr/>
        </p:nvSpPr>
        <p:spPr>
          <a:xfrm>
            <a:off x="824686" y="1072785"/>
            <a:ext cx="794982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1400" b="1" i="0"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Leading Market Position in China’s Functional Coating Composite Materials Industry</a:t>
            </a:r>
          </a:p>
        </p:txBody>
      </p:sp>
      <p:sp>
        <p:nvSpPr>
          <p:cNvPr id="6" name="Text Box 3">
            <a:extLst>
              <a:ext uri="{FF2B5EF4-FFF2-40B4-BE49-F238E27FC236}">
                <a16:creationId xmlns:a16="http://schemas.microsoft.com/office/drawing/2014/main" id="{6253F599-7A3F-3CB3-CD6F-9E77662DEAD5}"/>
              </a:ext>
            </a:extLst>
          </p:cNvPr>
          <p:cNvSpPr txBox="1">
            <a:spLocks noChangeArrowheads="1"/>
          </p:cNvSpPr>
          <p:nvPr/>
        </p:nvSpPr>
        <p:spPr bwMode="auto">
          <a:xfrm>
            <a:off x="824686" y="1469586"/>
            <a:ext cx="7827490" cy="4588052"/>
          </a:xfrm>
          <a:prstGeom prst="rect">
            <a:avLst/>
          </a:prstGeom>
          <a:noFill/>
          <a:ln w="15875">
            <a:noFill/>
            <a:prstDash val="dash"/>
            <a:miter lim="800000"/>
            <a:headEnd/>
            <a:tailEnd/>
          </a:ln>
        </p:spPr>
        <p:txBody>
          <a:bodyPr wrap="square" lIns="90000" tIns="46800" rIns="90000" bIns="46800">
            <a:spAutoFit/>
          </a:bodyPr>
          <a:lstStyle/>
          <a:p>
            <a:pPr marL="177800" marR="0" lvl="0" indent="-177800" algn="just" defTabSz="914400" rtl="0" eaLnBrk="0" fontAlgn="auto"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Based on the revenue of functional coating composite materials in 2023, the Group ranked as the largest domestic participant and the </a:t>
            </a: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fifth</a:t>
            </a: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-largest participant in China’s functional coating composite materials market.</a:t>
            </a:r>
          </a:p>
          <a:p>
            <a:pPr marL="177800" marR="0" lvl="0" indent="-177800" algn="just" defTabSz="914400" rtl="0" eaLnBrk="0" fontAlgn="auto"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The company is one of the few in China’s functional coating composite materials industry covering the entire supply chain. The Company has transitioned from single manufacturers of functional coating composite materials to solution designers and providers, offering multidimensional solutions including color, decoration, substrates, processes, and coating materials.</a:t>
            </a:r>
            <a:endPar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endParaRPr>
          </a:p>
          <a:p>
            <a:pPr marL="177800" marR="0" lvl="0" indent="-177800" algn="just" defTabSz="914400" rtl="0" eaLnBrk="0" fontAlgn="auto" latinLnBrk="0" hangingPunct="0">
              <a:lnSpc>
                <a:spcPct val="100000"/>
              </a:lnSpc>
              <a:spcBef>
                <a:spcPts val="600"/>
              </a:spcBef>
              <a:spcAft>
                <a:spcPts val="0"/>
              </a:spcAft>
              <a:buClrTx/>
              <a:buSzTx/>
              <a:buFontTx/>
              <a:buChar char="•"/>
              <a:tabLst/>
              <a:defRPr/>
            </a:pP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The company’s R&amp;D personnel account for 12% of the total workforce of Jiangyin </a:t>
            </a:r>
            <a:r>
              <a:rPr lang="en-US" altLang="zh-CN" sz="1200" kern="0" dirty="0" err="1">
                <a:solidFill>
                  <a:srgbClr val="06325C">
                    <a:lumMod val="90000"/>
                    <a:lumOff val="10000"/>
                  </a:srgbClr>
                </a:solidFill>
                <a:latin typeface="Arial" pitchFamily="34" charset="0"/>
                <a:ea typeface="宋体" panose="02010600030101010101" pitchFamily="2" charset="-122"/>
                <a:cs typeface="Arial" pitchFamily="34" charset="0"/>
              </a:rPr>
              <a:t>Tongli</a:t>
            </a: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 while with annual R&amp;D expenditures amounting to 6% of operating income. Meanwhile, the company holds </a:t>
            </a:r>
            <a:r>
              <a:rPr lang="en-US" altLang="zh-CN" sz="1200" kern="0">
                <a:solidFill>
                  <a:srgbClr val="06325C">
                    <a:lumMod val="90000"/>
                    <a:lumOff val="10000"/>
                  </a:srgbClr>
                </a:solidFill>
                <a:latin typeface="Arial" pitchFamily="34" charset="0"/>
                <a:ea typeface="宋体" panose="02010600030101010101" pitchFamily="2" charset="-122"/>
                <a:cs typeface="Arial" pitchFamily="34" charset="0"/>
              </a:rPr>
              <a:t>over 250 </a:t>
            </a: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active authorized patents (</a:t>
            </a:r>
            <a:r>
              <a:rPr lang="zh-CN" altLang="en-US" sz="1200" kern="0" dirty="0">
                <a:solidFill>
                  <a:srgbClr val="06325C">
                    <a:lumMod val="90000"/>
                    <a:lumOff val="10000"/>
                  </a:srgbClr>
                </a:solidFill>
                <a:latin typeface="Arial" pitchFamily="34" charset="0"/>
                <a:ea typeface="宋体" panose="02010600030101010101" pitchFamily="2" charset="-122"/>
                <a:cs typeface="Arial" pitchFamily="34" charset="0"/>
              </a:rPr>
              <a:t>“有效专利”</a:t>
            </a: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a:t>
            </a:r>
          </a:p>
          <a:p>
            <a:pPr marL="177800" indent="-177800" algn="just" eaLnBrk="0" hangingPunct="0">
              <a:spcBef>
                <a:spcPts val="600"/>
              </a:spcBef>
              <a:buFontTx/>
              <a:buChar char="•"/>
              <a:defRPr/>
            </a:pP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The company has obtained ISO90001, ISO14001, ISO</a:t>
            </a: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45001, IATF16949, and Integration of </a:t>
            </a:r>
            <a:r>
              <a:rPr kumimoji="0" lang="en-US" altLang="zh-CN" sz="1200" b="0" i="0" u="none" strike="noStrike" kern="0" cap="none" spc="0" normalizeH="0" baseline="0" noProof="0" dirty="0" err="1">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Informationization</a:t>
            </a: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and Industrialization Management System Certification.</a:t>
            </a:r>
          </a:p>
          <a:p>
            <a:pPr marL="177800" indent="-177800" algn="just" eaLnBrk="0" hangingPunct="0">
              <a:spcBef>
                <a:spcPts val="600"/>
              </a:spcBef>
              <a:buFontTx/>
              <a:buChar char="•"/>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The company's laboratory conducts over 100 testing items, ranging from raw material particle feeding detection, blow molding stretching, </a:t>
            </a: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and precise film coating to slitting/die-cutting. The company can conduct molecular weight distribution analysis of polymers, quantitative analysis of specific compounds, and analysis of volatile components in complex matrices.</a:t>
            </a:r>
          </a:p>
          <a:p>
            <a:pPr marL="177800" indent="-177800" algn="just" eaLnBrk="0" hangingPunct="0">
              <a:spcBef>
                <a:spcPts val="600"/>
              </a:spcBef>
              <a:buFontTx/>
              <a:buChar char="•"/>
              <a:defRPr/>
            </a:pP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The company's revenue grew rapidly, exceeding the industry's average growth rate, and its market share is gradually increasing.</a:t>
            </a:r>
          </a:p>
          <a:p>
            <a:pPr marL="177800" indent="-177800" algn="just" eaLnBrk="0" hangingPunct="0">
              <a:spcBef>
                <a:spcPts val="600"/>
              </a:spcBef>
              <a:buFontTx/>
              <a:buChar char="•"/>
              <a:defRPr/>
            </a:pP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The company's industry coverage is the more comprehensive than market competitors.</a:t>
            </a:r>
          </a:p>
          <a:p>
            <a:pPr marL="177800" indent="-177800" algn="just" eaLnBrk="0" hangingPunct="0">
              <a:spcBef>
                <a:spcPts val="600"/>
              </a:spcBef>
              <a:buFontTx/>
              <a:buChar char="•"/>
              <a:defRPr/>
            </a:pPr>
            <a:r>
              <a:rPr lang="en-US" altLang="zh-CN" sz="1200" kern="0" dirty="0">
                <a:solidFill>
                  <a:srgbClr val="06325C">
                    <a:lumMod val="90000"/>
                    <a:lumOff val="10000"/>
                  </a:srgbClr>
                </a:solidFill>
                <a:latin typeface="Arial" pitchFamily="34" charset="0"/>
                <a:ea typeface="宋体" panose="02010600030101010101" pitchFamily="2" charset="-122"/>
                <a:cs typeface="Arial" pitchFamily="34" charset="0"/>
              </a:rPr>
              <a:t>70% of the company's coatings are self-produced, which is relatively rare among domestic enterprises. Self-production of coatings can better meet customer needs.</a:t>
            </a:r>
          </a:p>
          <a:p>
            <a:pPr marL="177800" marR="0" lvl="0" indent="-177800" algn="just" defTabSz="914400" rtl="0" eaLnBrk="0" fontAlgn="auto" latinLnBrk="0" hangingPunct="0">
              <a:lnSpc>
                <a:spcPct val="100000"/>
              </a:lnSpc>
              <a:spcBef>
                <a:spcPts val="600"/>
              </a:spcBef>
              <a:spcAft>
                <a:spcPts val="0"/>
              </a:spcAft>
              <a:buClrTx/>
              <a:buSzTx/>
              <a:buFontTx/>
              <a:buChar char="•"/>
              <a:tabLst/>
              <a:defRPr/>
            </a:pPr>
            <a:endPar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endParaRPr>
          </a:p>
        </p:txBody>
      </p:sp>
    </p:spTree>
    <p:extLst>
      <p:ext uri="{BB962C8B-B14F-4D97-AF65-F5344CB8AC3E}">
        <p14:creationId xmlns:p14="http://schemas.microsoft.com/office/powerpoint/2010/main" val="136176167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组合 13"/>
          <p:cNvGrpSpPr/>
          <p:nvPr/>
        </p:nvGrpSpPr>
        <p:grpSpPr>
          <a:xfrm>
            <a:off x="357084" y="3212976"/>
            <a:ext cx="8391380" cy="996710"/>
            <a:chOff x="357084" y="5430758"/>
            <a:chExt cx="8391380" cy="996710"/>
          </a:xfrm>
        </p:grpSpPr>
        <p:sp>
          <p:nvSpPr>
            <p:cNvPr id="15" name="Text Box 3"/>
            <p:cNvSpPr txBox="1">
              <a:spLocks noChangeArrowheads="1"/>
            </p:cNvSpPr>
            <p:nvPr/>
          </p:nvSpPr>
          <p:spPr bwMode="auto">
            <a:xfrm>
              <a:off x="357188" y="5702012"/>
              <a:ext cx="8391276" cy="725456"/>
            </a:xfrm>
            <a:prstGeom prst="rect">
              <a:avLst/>
            </a:prstGeom>
            <a:noFill/>
            <a:ln w="15875">
              <a:solidFill>
                <a:srgbClr val="969696"/>
              </a:solidFill>
              <a:prstDash val="dash"/>
              <a:miter lim="800000"/>
              <a:headEnd/>
              <a:tailEnd/>
            </a:ln>
          </p:spPr>
          <p:txBody>
            <a:bodyPr wrap="square" lIns="90000" tIns="46800" rIns="90000" bIns="46800">
              <a:spAutoFit/>
            </a:bodyPr>
            <a:lstStyle/>
            <a:p>
              <a:pPr marL="177800" marR="0" lvl="0" indent="-177800" algn="just" defTabSz="914400" rtl="0" eaLnBrk="0" fontAlgn="ctr"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Value and figures in this report are all rounded. Figures may not add up to the respective totals owing to rounding. CAGRs may not be reproducible from the rounded figures exhibited in the charts.</a:t>
              </a:r>
            </a:p>
            <a:p>
              <a:pPr marL="177800" marR="0" lvl="0" indent="-177800" algn="just" defTabSz="914400" rtl="0" eaLnBrk="0" fontAlgn="ctr"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The base year is 2023. The historic period is from 2018 to 2022. The forecast period is from 2024 to 2028.</a:t>
              </a:r>
            </a:p>
          </p:txBody>
        </p:sp>
        <p:sp>
          <p:nvSpPr>
            <p:cNvPr id="16" name="矩形 11"/>
            <p:cNvSpPr>
              <a:spLocks noChangeArrowheads="1"/>
            </p:cNvSpPr>
            <p:nvPr/>
          </p:nvSpPr>
          <p:spPr bwMode="auto">
            <a:xfrm>
              <a:off x="357084" y="5430758"/>
              <a:ext cx="2331087" cy="256224"/>
            </a:xfrm>
            <a:prstGeom prst="rect">
              <a:avLst/>
            </a:prstGeom>
            <a:noFill/>
            <a:ln w="9525">
              <a:noFill/>
              <a:miter lim="800000"/>
              <a:headEnd/>
              <a:tailEnd/>
            </a:ln>
          </p:spPr>
          <p:txBody>
            <a:bodyPr wrap="none">
              <a:spAutoFit/>
            </a:bodyPr>
            <a:lstStyle/>
            <a:p>
              <a:pPr marL="177800" marR="0" lvl="0" indent="-177800" algn="just" defTabSz="914400" rtl="0" eaLnBrk="0" fontAlgn="ctr" latinLnBrk="0" hangingPunct="0">
                <a:lnSpc>
                  <a:spcPct val="85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Note to Numeric Calculations</a:t>
              </a:r>
            </a:p>
          </p:txBody>
        </p:sp>
      </p:grpSp>
      <p:grpSp>
        <p:nvGrpSpPr>
          <p:cNvPr id="17" name="组合 16"/>
          <p:cNvGrpSpPr/>
          <p:nvPr/>
        </p:nvGrpSpPr>
        <p:grpSpPr>
          <a:xfrm>
            <a:off x="341952" y="1124744"/>
            <a:ext cx="8406512" cy="1854722"/>
            <a:chOff x="341952" y="4455508"/>
            <a:chExt cx="8406512" cy="1854722"/>
          </a:xfrm>
        </p:grpSpPr>
        <p:sp>
          <p:nvSpPr>
            <p:cNvPr id="18" name="Text Box 390"/>
            <p:cNvSpPr txBox="1">
              <a:spLocks noChangeArrowheads="1"/>
            </p:cNvSpPr>
            <p:nvPr/>
          </p:nvSpPr>
          <p:spPr bwMode="auto">
            <a:xfrm>
              <a:off x="341952" y="4455508"/>
              <a:ext cx="8293100" cy="242247"/>
            </a:xfrm>
            <a:prstGeom prst="rect">
              <a:avLst/>
            </a:prstGeom>
            <a:noFill/>
            <a:ln w="9525">
              <a:noFill/>
              <a:miter lim="800000"/>
              <a:headEnd/>
              <a:tailEnd/>
            </a:ln>
          </p:spPr>
          <p:txBody>
            <a:bodyPr lIns="90000" tIns="46800" rIns="90000" bIns="46800">
              <a:spAutoFit/>
            </a:bodyPr>
            <a:lstStyle/>
            <a:p>
              <a:pPr marL="228600" marR="0" lvl="0" indent="-228600" algn="l" defTabSz="914400" rtl="0" eaLnBrk="0" fontAlgn="auto" latinLnBrk="0" hangingPunct="0">
                <a:lnSpc>
                  <a:spcPct val="80000"/>
                </a:lnSpc>
                <a:spcBef>
                  <a:spcPts val="0"/>
                </a:spcBef>
                <a:spcAft>
                  <a:spcPts val="0"/>
                </a:spcAft>
                <a:buClrTx/>
                <a:buSzTx/>
                <a:buFontTx/>
                <a:buNone/>
                <a:tabLst/>
                <a:defRPr/>
              </a:pPr>
              <a:r>
                <a:rPr kumimoji="0" lang="en-US" altLang="zh-CN" sz="1200" b="1"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Limitations in Source of Information</a:t>
              </a:r>
            </a:p>
          </p:txBody>
        </p:sp>
        <p:sp>
          <p:nvSpPr>
            <p:cNvPr id="19" name="Text Box 3"/>
            <p:cNvSpPr txBox="1">
              <a:spLocks noChangeArrowheads="1"/>
            </p:cNvSpPr>
            <p:nvPr/>
          </p:nvSpPr>
          <p:spPr bwMode="auto">
            <a:xfrm>
              <a:off x="357188" y="4692222"/>
              <a:ext cx="8391276" cy="1618008"/>
            </a:xfrm>
            <a:prstGeom prst="rect">
              <a:avLst/>
            </a:prstGeom>
            <a:noFill/>
            <a:ln w="15875">
              <a:solidFill>
                <a:srgbClr val="969696"/>
              </a:solidFill>
              <a:prstDash val="dash"/>
              <a:miter lim="800000"/>
              <a:headEnd/>
              <a:tailEnd/>
            </a:ln>
          </p:spPr>
          <p:txBody>
            <a:bodyPr wrap="square" lIns="90000" tIns="46800" rIns="90000" bIns="46800">
              <a:spAutoFit/>
            </a:bodyPr>
            <a:lstStyle/>
            <a:p>
              <a:pPr marL="177800" marR="0" lvl="0" indent="-177800" algn="just" defTabSz="914400" rtl="0" eaLnBrk="0" fontAlgn="auto"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Interviews with industry experts and market participants are conducted to collect information for this report, based on a best-efforts basis.</a:t>
              </a:r>
            </a:p>
            <a:p>
              <a:pPr marL="177800" marR="0" lvl="0" indent="-177800" algn="just" defTabSz="914400" rtl="0" eaLnBrk="0" fontAlgn="auto"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Frost &amp; Sullivan will not be responsible for any information gaps where interviewees have refused to divulge confidential data or figures.</a:t>
              </a:r>
            </a:p>
            <a:p>
              <a:pPr marL="177800" marR="0" lvl="0" indent="-177800" algn="just" defTabSz="914400" rtl="0" eaLnBrk="0" fontAlgn="auto"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In instances where information is not available, figures based on similar indicators combined with Frost &amp; Sullivan in-house analysis will be deployed to arrive at an estimate.</a:t>
              </a:r>
            </a:p>
            <a:p>
              <a:pPr marL="177800" marR="0" lvl="0" indent="-177800" algn="just" defTabSz="914400" rtl="0" eaLnBrk="0" fontAlgn="auto" latinLnBrk="0" hangingPunct="0">
                <a:lnSpc>
                  <a:spcPct val="100000"/>
                </a:lnSpc>
                <a:spcBef>
                  <a:spcPts val="600"/>
                </a:spcBef>
                <a:spcAft>
                  <a:spcPts val="0"/>
                </a:spcAft>
                <a:buClrTx/>
                <a:buSzTx/>
                <a:buFontTx/>
                <a:buChar char="•"/>
                <a:tabLst/>
                <a:defRPr/>
              </a:pPr>
              <a:r>
                <a:rPr kumimoji="0" lang="en-US" altLang="zh-CN" sz="1200" b="0" i="0" u="none" strike="noStrike" kern="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Frost &amp; Sullivan will state the information sources at the bottom right-hand corner of each slide for easy reference.</a:t>
              </a:r>
            </a:p>
          </p:txBody>
        </p:sp>
      </p:grpSp>
      <p:sp>
        <p:nvSpPr>
          <p:cNvPr id="21" name="TextBox 20"/>
          <p:cNvSpPr txBox="1"/>
          <p:nvPr>
            <p:custDataLst>
              <p:tags r:id="rId1"/>
            </p:custDataLst>
          </p:nvPr>
        </p:nvSpPr>
        <p:spPr>
          <a:xfrm>
            <a:off x="5004048" y="6237892"/>
            <a:ext cx="381642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Source: Frost &amp; Sullivan</a:t>
            </a:r>
          </a:p>
        </p:txBody>
      </p:sp>
      <p:sp>
        <p:nvSpPr>
          <p:cNvPr id="22" name="标题 1"/>
          <p:cNvSpPr txBox="1">
            <a:spLocks/>
          </p:cNvSpPr>
          <p:nvPr>
            <p:custDataLst>
              <p:tags r:id="rId2"/>
            </p:custDataLst>
          </p:nvPr>
        </p:nvSpPr>
        <p:spPr bwMode="auto">
          <a:xfrm>
            <a:off x="381000" y="274638"/>
            <a:ext cx="838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8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Appendix</a:t>
            </a:r>
            <a:br>
              <a:rPr kumimoji="0" lang="en-US" altLang="zh-CN" sz="18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Abbreviations and Terms</a:t>
            </a:r>
          </a:p>
        </p:txBody>
      </p:sp>
      <p:sp>
        <p:nvSpPr>
          <p:cNvPr id="2" name="灯片编号占位符 2">
            <a:extLst>
              <a:ext uri="{FF2B5EF4-FFF2-40B4-BE49-F238E27FC236}">
                <a16:creationId xmlns:a16="http://schemas.microsoft.com/office/drawing/2014/main" id="{E9CEF369-FE2B-CD03-507F-A0E78ACD6E6E}"/>
              </a:ext>
            </a:extLst>
          </p:cNvPr>
          <p:cNvSpPr txBox="1">
            <a:spLocks/>
          </p:cNvSpPr>
          <p:nvPr>
            <p:custDataLst>
              <p:tags r:id="rId3"/>
            </p:custDataLst>
          </p:nvPr>
        </p:nvSpPr>
        <p:spPr>
          <a:xfrm>
            <a:off x="381000" y="6416675"/>
            <a:ext cx="2209800" cy="4413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Tree>
    <p:extLst>
      <p:ext uri="{BB962C8B-B14F-4D97-AF65-F5344CB8AC3E}">
        <p14:creationId xmlns:p14="http://schemas.microsoft.com/office/powerpoint/2010/main" val="377490368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2"/>
          <p:cNvSpPr txBox="1">
            <a:spLocks/>
          </p:cNvSpPr>
          <p:nvPr/>
        </p:nvSpPr>
        <p:spPr>
          <a:xfrm>
            <a:off x="376238" y="1124744"/>
            <a:ext cx="8386762" cy="5040560"/>
          </a:xfrm>
          <a:prstGeom prst="rect">
            <a:avLst/>
          </a:prstGeom>
        </p:spPr>
        <p:txBody>
          <a:bodyPr/>
          <a:lstStyle>
            <a:lvl1pPr marL="558800" indent="-558800" algn="l" rtl="0" eaLnBrk="0" fontAlgn="base" hangingPunct="0">
              <a:lnSpc>
                <a:spcPct val="125000"/>
              </a:lnSpc>
              <a:spcBef>
                <a:spcPct val="18000"/>
              </a:spcBef>
              <a:spcAft>
                <a:spcPct val="18000"/>
              </a:spcAft>
              <a:buSzPct val="75000"/>
              <a:defRPr sz="2200">
                <a:solidFill>
                  <a:srgbClr val="06325C"/>
                </a:solidFill>
                <a:latin typeface="+mn-lt"/>
                <a:ea typeface="+mn-ea"/>
                <a:cs typeface="+mn-cs"/>
              </a:defRPr>
            </a:lvl1pPr>
            <a:lvl2pPr marL="739775" indent="-508000" algn="l" rtl="0" eaLnBrk="0" fontAlgn="base" hangingPunct="0">
              <a:lnSpc>
                <a:spcPct val="125000"/>
              </a:lnSpc>
              <a:spcBef>
                <a:spcPct val="18000"/>
              </a:spcBef>
              <a:spcAft>
                <a:spcPct val="18000"/>
              </a:spcAft>
              <a:buSzPct val="75000"/>
              <a:buFont typeface="Wingdings" pitchFamily="2" charset="2"/>
              <a:buChar char="§"/>
              <a:defRPr sz="2000">
                <a:solidFill>
                  <a:srgbClr val="06325C"/>
                </a:solidFill>
                <a:latin typeface="+mn-lt"/>
              </a:defRPr>
            </a:lvl2pPr>
            <a:lvl3pPr marL="1023938" indent="-457200" algn="l" rtl="0" eaLnBrk="0" fontAlgn="base" hangingPunct="0">
              <a:lnSpc>
                <a:spcPct val="125000"/>
              </a:lnSpc>
              <a:spcBef>
                <a:spcPct val="18000"/>
              </a:spcBef>
              <a:spcAft>
                <a:spcPct val="18000"/>
              </a:spcAft>
              <a:buSzPct val="75000"/>
              <a:buAutoNum type="alphaUcPeriod"/>
              <a:defRPr>
                <a:solidFill>
                  <a:srgbClr val="06325C"/>
                </a:solidFill>
                <a:latin typeface="+mn-lt"/>
              </a:defRPr>
            </a:lvl3pPr>
            <a:lvl4pPr marL="1320800" indent="-406400" algn="l" rtl="0" eaLnBrk="0" fontAlgn="base" hangingPunct="0">
              <a:lnSpc>
                <a:spcPct val="125000"/>
              </a:lnSpc>
              <a:spcBef>
                <a:spcPct val="18000"/>
              </a:spcBef>
              <a:spcAft>
                <a:spcPct val="18000"/>
              </a:spcAft>
              <a:buSzPct val="75000"/>
              <a:buFont typeface="Wingdings" pitchFamily="2" charset="2"/>
              <a:buChar char="§"/>
              <a:defRPr sz="1600">
                <a:solidFill>
                  <a:srgbClr val="06325C"/>
                </a:solidFill>
                <a:latin typeface="+mn-lt"/>
              </a:defRPr>
            </a:lvl4pPr>
            <a:lvl5pPr marL="1668463" indent="-406400" algn="l" rtl="0" eaLnBrk="0" fontAlgn="base" hangingPunct="0">
              <a:lnSpc>
                <a:spcPct val="125000"/>
              </a:lnSpc>
              <a:spcBef>
                <a:spcPct val="18000"/>
              </a:spcBef>
              <a:spcAft>
                <a:spcPct val="18000"/>
              </a:spcAft>
              <a:buSzPct val="75000"/>
              <a:buAutoNum type="alphaLcPeriod"/>
              <a:defRPr sz="1600">
                <a:solidFill>
                  <a:srgbClr val="06325C"/>
                </a:solidFill>
                <a:latin typeface="+mn-lt"/>
              </a:defRPr>
            </a:lvl5pPr>
            <a:lvl6pPr marL="2125663" indent="-406400" algn="l" rtl="0" fontAlgn="base">
              <a:lnSpc>
                <a:spcPct val="125000"/>
              </a:lnSpc>
              <a:spcBef>
                <a:spcPct val="18000"/>
              </a:spcBef>
              <a:spcAft>
                <a:spcPct val="18000"/>
              </a:spcAft>
              <a:buSzPct val="75000"/>
              <a:buAutoNum type="alphaLcPeriod"/>
              <a:defRPr sz="1600">
                <a:solidFill>
                  <a:srgbClr val="06325C"/>
                </a:solidFill>
                <a:latin typeface="+mn-lt"/>
              </a:defRPr>
            </a:lvl6pPr>
            <a:lvl7pPr marL="2582863" indent="-406400" algn="l" rtl="0" fontAlgn="base">
              <a:lnSpc>
                <a:spcPct val="125000"/>
              </a:lnSpc>
              <a:spcBef>
                <a:spcPct val="18000"/>
              </a:spcBef>
              <a:spcAft>
                <a:spcPct val="18000"/>
              </a:spcAft>
              <a:buSzPct val="75000"/>
              <a:buAutoNum type="alphaLcPeriod"/>
              <a:defRPr sz="1600">
                <a:solidFill>
                  <a:srgbClr val="06325C"/>
                </a:solidFill>
                <a:latin typeface="+mn-lt"/>
              </a:defRPr>
            </a:lvl7pPr>
            <a:lvl8pPr marL="3040063" indent="-406400" algn="l" rtl="0" fontAlgn="base">
              <a:lnSpc>
                <a:spcPct val="125000"/>
              </a:lnSpc>
              <a:spcBef>
                <a:spcPct val="18000"/>
              </a:spcBef>
              <a:spcAft>
                <a:spcPct val="18000"/>
              </a:spcAft>
              <a:buSzPct val="75000"/>
              <a:buAutoNum type="alphaLcPeriod"/>
              <a:defRPr sz="1600">
                <a:solidFill>
                  <a:srgbClr val="06325C"/>
                </a:solidFill>
                <a:latin typeface="+mn-lt"/>
              </a:defRPr>
            </a:lvl8pPr>
            <a:lvl9pPr marL="3497263" indent="-406400" algn="l" rtl="0" fontAlgn="base">
              <a:lnSpc>
                <a:spcPct val="125000"/>
              </a:lnSpc>
              <a:spcBef>
                <a:spcPct val="18000"/>
              </a:spcBef>
              <a:spcAft>
                <a:spcPct val="18000"/>
              </a:spcAft>
              <a:buSzPct val="75000"/>
              <a:buAutoNum type="alphaLcPeriod"/>
              <a:defRPr sz="1600">
                <a:solidFill>
                  <a:srgbClr val="06325C"/>
                </a:solidFill>
                <a:latin typeface="+mn-lt"/>
              </a:defRPr>
            </a:lvl9pPr>
          </a:lstStyle>
          <a:p>
            <a:pPr marL="558800" marR="0" lvl="0" indent="-558800" algn="just" defTabSz="914400" rtl="0" eaLnBrk="0" fontAlgn="base" latinLnBrk="0" hangingPunct="0">
              <a:lnSpc>
                <a:spcPct val="100000"/>
              </a:lnSpc>
              <a:spcBef>
                <a:spcPts val="0"/>
              </a:spcBef>
              <a:spcAft>
                <a:spcPts val="600"/>
              </a:spcAft>
              <a:buClrTx/>
              <a:buSzPct val="75000"/>
              <a:buFont typeface="Arial" pitchFamily="34" charset="0"/>
              <a:buChar char="•"/>
              <a:tabLst/>
              <a:defRPr/>
            </a:pP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Frost &amp; Sullivan is an independent global consulting firm, which was founded in 1961 in New York, United States of America. It offers industry research and market strategies and provides growth consulting and corporate training. Its industry coverage in China includes automotive and transportation, chemicals, materials and food, commercial aviation, consumer products, energy and power systems, environment and building technologies, healthcare, industrial automation and electronics, industrial and machinery, and technology, media and telecom.</a:t>
            </a:r>
          </a:p>
          <a:p>
            <a:pPr marL="558800" marR="0" lvl="0" indent="-558800" algn="just" defTabSz="914400" rtl="0" eaLnBrk="0" fontAlgn="base" latinLnBrk="0" hangingPunct="0">
              <a:lnSpc>
                <a:spcPct val="100000"/>
              </a:lnSpc>
              <a:spcBef>
                <a:spcPts val="0"/>
              </a:spcBef>
              <a:spcAft>
                <a:spcPts val="600"/>
              </a:spcAft>
              <a:buClrTx/>
              <a:buSzPct val="75000"/>
              <a:buFont typeface="Arial" pitchFamily="34" charset="0"/>
              <a:buChar char="•"/>
              <a:tabLst/>
              <a:defRPr/>
            </a:pP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The Frost &amp; Sullivan’s report includes information on the global, China’s macro economy overview, the global, China’s functional coating composite materials industry and the competitive landscape of China’s functional coating composite materials industry.</a:t>
            </a:r>
          </a:p>
          <a:p>
            <a:pPr marL="558800" marR="0" lvl="0" indent="-558800" algn="just" defTabSz="914400" rtl="0" eaLnBrk="0" fontAlgn="base" latinLnBrk="0" hangingPunct="0">
              <a:lnSpc>
                <a:spcPct val="100000"/>
              </a:lnSpc>
              <a:spcBef>
                <a:spcPts val="0"/>
              </a:spcBef>
              <a:spcAft>
                <a:spcPts val="600"/>
              </a:spcAft>
              <a:buClrTx/>
              <a:buSzPct val="75000"/>
              <a:buFont typeface="Arial" pitchFamily="34" charset="0"/>
              <a:buChar char="•"/>
              <a:tabLst/>
              <a:defRPr/>
            </a:pP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In compiling the F&amp;S Report, Frost &amp; Sullivan has (a) conducted detailed primary research which involve discussing the status of China’s </a:t>
            </a:r>
            <a:r>
              <a:rPr lang="en-US" altLang="zh-CN" sz="1200" dirty="0">
                <a:solidFill>
                  <a:srgbClr val="06325C">
                    <a:lumMod val="90000"/>
                    <a:lumOff val="10000"/>
                  </a:srgbClr>
                </a:solidFill>
                <a:latin typeface="Arial" pitchFamily="34" charset="0"/>
                <a:ea typeface="宋体" panose="02010600030101010101" pitchFamily="2" charset="-122"/>
                <a:cs typeface="Arial" pitchFamily="34" charset="0"/>
              </a:rPr>
              <a:t>f</a:t>
            </a:r>
            <a:r>
              <a:rPr kumimoji="0" lang="en-US" altLang="zh-CN" sz="1200" b="0" i="0" u="none" strike="noStrike" kern="1200" cap="none" spc="0" normalizeH="0" baseline="0" noProof="0" dirty="0" err="1">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unctional</a:t>
            </a: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coating </a:t>
            </a:r>
            <a:r>
              <a:rPr lang="en-US" altLang="zh-CN" sz="1200" dirty="0">
                <a:solidFill>
                  <a:srgbClr val="06325C">
                    <a:lumMod val="90000"/>
                    <a:lumOff val="10000"/>
                  </a:srgbClr>
                </a:solidFill>
                <a:latin typeface="Arial" pitchFamily="34" charset="0"/>
                <a:ea typeface="宋体" panose="02010600030101010101" pitchFamily="2" charset="-122"/>
                <a:cs typeface="Arial" pitchFamily="34" charset="0"/>
              </a:rPr>
              <a:t>c</a:t>
            </a:r>
            <a:r>
              <a:rPr kumimoji="0" lang="en-US" altLang="zh-CN" sz="1200" b="0" i="0" u="none" strike="noStrike" kern="1200" cap="none" spc="0" normalizeH="0" baseline="0" noProof="0" dirty="0" err="1">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omposite</a:t>
            </a: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materials market with leading industry participants and industry experts and (b) conducted secondary research which involve reviewing company reports, independent research reports and data based on Frost &amp; Sullivan’s own database.</a:t>
            </a:r>
          </a:p>
          <a:p>
            <a:pPr marL="558800" marR="0" lvl="0" indent="-558800" algn="just" defTabSz="914400" rtl="0" eaLnBrk="0" fontAlgn="base" latinLnBrk="0" hangingPunct="0">
              <a:lnSpc>
                <a:spcPct val="100000"/>
              </a:lnSpc>
              <a:spcBef>
                <a:spcPts val="0"/>
              </a:spcBef>
              <a:spcAft>
                <a:spcPts val="600"/>
              </a:spcAft>
              <a:buClrTx/>
              <a:buSzPct val="75000"/>
              <a:buFont typeface="Arial" pitchFamily="34" charset="0"/>
              <a:buChar char="•"/>
              <a:tabLst/>
              <a:defRPr/>
            </a:pP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Frost &amp; Sullivan’s report was compiled based on the below assumptions at the time of compiling this report:</a:t>
            </a:r>
          </a:p>
          <a:p>
            <a:pPr marL="1023938" marR="0" lvl="2" indent="-457200" algn="just" defTabSz="914400" rtl="0" eaLnBrk="0" fontAlgn="base" latinLnBrk="0" hangingPunct="0">
              <a:lnSpc>
                <a:spcPct val="100000"/>
              </a:lnSpc>
              <a:spcBef>
                <a:spcPts val="0"/>
              </a:spcBef>
              <a:spcAft>
                <a:spcPts val="600"/>
              </a:spcAft>
              <a:buClrTx/>
              <a:buSzPct val="75000"/>
              <a:buFont typeface="Arial" pitchFamily="34" charset="0"/>
              <a:buChar char="•"/>
              <a:tabLst/>
              <a:defRPr/>
            </a:pP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China’s economy is likely to maintain steady growth in the next decade;</a:t>
            </a:r>
          </a:p>
          <a:p>
            <a:pPr marL="1023938" marR="0" lvl="2" indent="-457200" algn="just" defTabSz="914400" rtl="0" eaLnBrk="0" fontAlgn="base" latinLnBrk="0" hangingPunct="0">
              <a:lnSpc>
                <a:spcPct val="100000"/>
              </a:lnSpc>
              <a:spcBef>
                <a:spcPts val="0"/>
              </a:spcBef>
              <a:spcAft>
                <a:spcPts val="600"/>
              </a:spcAft>
              <a:buClrTx/>
              <a:buSzPct val="75000"/>
              <a:buFont typeface="Arial" pitchFamily="34" charset="0"/>
              <a:buChar char="•"/>
              <a:tabLst/>
              <a:defRPr/>
            </a:pP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China’s social, economic, and political environment is likely to remain stable from 2024 to 2028 (“Forecast Period”); and;</a:t>
            </a:r>
          </a:p>
          <a:p>
            <a:pPr marL="1023938" marR="0" lvl="2" indent="-457200" algn="just" defTabSz="914400" rtl="0" eaLnBrk="0" fontAlgn="base" latinLnBrk="0" hangingPunct="0">
              <a:lnSpc>
                <a:spcPct val="100000"/>
              </a:lnSpc>
              <a:spcBef>
                <a:spcPts val="0"/>
              </a:spcBef>
              <a:spcAft>
                <a:spcPts val="600"/>
              </a:spcAft>
              <a:buClrTx/>
              <a:buSzPct val="75000"/>
              <a:buFont typeface="Arial" pitchFamily="34" charset="0"/>
              <a:buChar char="•"/>
              <a:tabLst/>
              <a:defRPr/>
            </a:pP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Market drivers like favorable policies, diversified market demands, development </a:t>
            </a:r>
            <a:r>
              <a:rPr lang="en-US" altLang="zh-CN" sz="1200" dirty="0">
                <a:solidFill>
                  <a:srgbClr val="06325C">
                    <a:lumMod val="90000"/>
                    <a:lumOff val="10000"/>
                  </a:srgbClr>
                </a:solidFill>
                <a:latin typeface="Arial" pitchFamily="34" charset="0"/>
                <a:ea typeface="宋体" panose="02010600030101010101" pitchFamily="2" charset="-122"/>
                <a:cs typeface="Arial" pitchFamily="34" charset="0"/>
              </a:rPr>
              <a:t>t</a:t>
            </a:r>
            <a:r>
              <a:rPr kumimoji="0" lang="en-US" altLang="zh-CN" sz="1200" b="0" i="0" u="none" strike="noStrike" kern="1200" cap="none" spc="0" normalizeH="0" baseline="0" noProof="0" dirty="0" err="1">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owards</a:t>
            </a: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high-</a:t>
            </a:r>
            <a:r>
              <a:rPr lang="en-US" altLang="zh-CN" sz="1200" dirty="0">
                <a:solidFill>
                  <a:srgbClr val="06325C">
                    <a:lumMod val="90000"/>
                    <a:lumOff val="10000"/>
                  </a:srgbClr>
                </a:solidFill>
                <a:latin typeface="Arial" pitchFamily="34" charset="0"/>
                <a:ea typeface="宋体" panose="02010600030101010101" pitchFamily="2" charset="-122"/>
                <a:cs typeface="Arial" pitchFamily="34" charset="0"/>
              </a:rPr>
              <a:t>e</a:t>
            </a:r>
            <a:r>
              <a:rPr kumimoji="0" lang="en-US" altLang="zh-CN" sz="1200" b="0" i="0" u="none" strike="noStrike" kern="1200" cap="none" spc="0" normalizeH="0" baseline="0" noProof="0" dirty="0" err="1">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nd</a:t>
            </a: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and precision, increasing R&amp;D investment and innovation</a:t>
            </a:r>
            <a:r>
              <a:rPr lang="en-US" altLang="zh-CN" sz="1200" dirty="0">
                <a:solidFill>
                  <a:srgbClr val="06325C">
                    <a:lumMod val="90000"/>
                    <a:lumOff val="10000"/>
                  </a:srgbClr>
                </a:solidFill>
                <a:latin typeface="Arial" pitchFamily="34" charset="0"/>
                <a:ea typeface="宋体" panose="02010600030101010101" pitchFamily="2" charset="-122"/>
                <a:cs typeface="Arial" pitchFamily="34" charset="0"/>
              </a:rPr>
              <a:t>, d</a:t>
            </a:r>
            <a:r>
              <a:rPr kumimoji="0" lang="en-US" altLang="zh-CN" sz="1200" b="0" i="0" u="none" strike="noStrike" kern="1200" cap="none" spc="0" normalizeH="0" baseline="0" noProof="0" dirty="0" err="1">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ownstream</a:t>
            </a: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demand </a:t>
            </a:r>
            <a:r>
              <a:rPr lang="en-US" altLang="zh-CN" sz="1200" dirty="0">
                <a:solidFill>
                  <a:srgbClr val="06325C">
                    <a:lumMod val="90000"/>
                    <a:lumOff val="10000"/>
                  </a:srgbClr>
                </a:solidFill>
                <a:latin typeface="Arial" pitchFamily="34" charset="0"/>
                <a:ea typeface="宋体" panose="02010600030101010101" pitchFamily="2" charset="-122"/>
                <a:cs typeface="Arial" pitchFamily="34" charset="0"/>
              </a:rPr>
              <a:t>d</a:t>
            </a: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riving </a:t>
            </a:r>
            <a:r>
              <a:rPr lang="en-US" altLang="zh-CN" sz="1200" dirty="0" err="1">
                <a:solidFill>
                  <a:srgbClr val="06325C">
                    <a:lumMod val="90000"/>
                    <a:lumOff val="10000"/>
                  </a:srgbClr>
                </a:solidFill>
                <a:latin typeface="Arial" pitchFamily="34" charset="0"/>
                <a:ea typeface="宋体" panose="02010600030101010101" pitchFamily="2" charset="-122"/>
                <a:cs typeface="Arial" pitchFamily="34" charset="0"/>
              </a:rPr>
              <a:t>i</a:t>
            </a:r>
            <a:r>
              <a:rPr kumimoji="0" lang="en-US" altLang="zh-CN" sz="1200" b="0" i="0" u="none" strike="noStrike" kern="1200" cap="none" spc="0" normalizeH="0" baseline="0" noProof="0" dirty="0" err="1">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ndustry</a:t>
            </a:r>
            <a:r>
              <a:rPr kumimoji="0" lang="en-US"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rPr>
              <a:t> growth, etc., are likely to further drive the development of China’s functional coating composite materials industry.</a:t>
            </a:r>
            <a:endParaRPr kumimoji="0" lang="zh-CN" altLang="zh-CN" sz="1200" b="0" i="0" u="none" strike="noStrike" kern="1200" cap="none" spc="0" normalizeH="0" baseline="0" noProof="0" dirty="0">
              <a:ln>
                <a:noFill/>
              </a:ln>
              <a:solidFill>
                <a:srgbClr val="06325C">
                  <a:lumMod val="90000"/>
                  <a:lumOff val="10000"/>
                </a:srgbClr>
              </a:solidFill>
              <a:effectLst/>
              <a:uLnTx/>
              <a:uFillTx/>
              <a:latin typeface="Arial" pitchFamily="34" charset="0"/>
              <a:ea typeface="宋体" panose="02010600030101010101" pitchFamily="2" charset="-122"/>
              <a:cs typeface="Arial" pitchFamily="34" charset="0"/>
            </a:endParaRPr>
          </a:p>
        </p:txBody>
      </p:sp>
      <p:sp>
        <p:nvSpPr>
          <p:cNvPr id="6" name="TextBox 5"/>
          <p:cNvSpPr txBox="1"/>
          <p:nvPr>
            <p:custDataLst>
              <p:tags r:id="rId1"/>
            </p:custDataLst>
          </p:nvPr>
        </p:nvSpPr>
        <p:spPr>
          <a:xfrm>
            <a:off x="5004048" y="6237892"/>
            <a:ext cx="3816424" cy="215444"/>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altLang="zh-CN" sz="800" b="0" i="1" u="none" strike="noStrike" kern="1200" cap="none" spc="0" normalizeH="0" baseline="0" noProof="0" dirty="0">
                <a:ln>
                  <a:noFill/>
                </a:ln>
                <a:solidFill>
                  <a:srgbClr val="214D79"/>
                </a:solidFill>
                <a:effectLst/>
                <a:uLnTx/>
                <a:uFillTx/>
                <a:latin typeface="Arial" pitchFamily="34" charset="0"/>
                <a:ea typeface="宋体" panose="02010600030101010101" pitchFamily="2" charset="-122"/>
                <a:cs typeface="Arial" pitchFamily="34" charset="0"/>
              </a:rPr>
              <a:t>Source: Frost &amp; Sullivan</a:t>
            </a:r>
          </a:p>
        </p:txBody>
      </p:sp>
      <p:sp>
        <p:nvSpPr>
          <p:cNvPr id="8" name="标题 1"/>
          <p:cNvSpPr txBox="1">
            <a:spLocks/>
          </p:cNvSpPr>
          <p:nvPr>
            <p:custDataLst>
              <p:tags r:id="rId2"/>
            </p:custDataLst>
          </p:nvPr>
        </p:nvSpPr>
        <p:spPr bwMode="auto">
          <a:xfrm>
            <a:off x="381000" y="274638"/>
            <a:ext cx="83820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18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altLang="zh-CN" sz="18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Appendix</a:t>
            </a:r>
            <a:br>
              <a:rPr kumimoji="0" lang="en-US" altLang="zh-CN" sz="18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br>
            <a:r>
              <a:rPr kumimoji="0" lang="en-US" altLang="zh-CN" sz="16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Methodologies</a:t>
            </a:r>
          </a:p>
        </p:txBody>
      </p:sp>
      <p:sp>
        <p:nvSpPr>
          <p:cNvPr id="2" name="灯片编号占位符 2">
            <a:extLst>
              <a:ext uri="{FF2B5EF4-FFF2-40B4-BE49-F238E27FC236}">
                <a16:creationId xmlns:a16="http://schemas.microsoft.com/office/drawing/2014/main" id="{534829EB-17C1-FF54-B973-A948AE74C033}"/>
              </a:ext>
            </a:extLst>
          </p:cNvPr>
          <p:cNvSpPr txBox="1">
            <a:spLocks/>
          </p:cNvSpPr>
          <p:nvPr>
            <p:custDataLst>
              <p:tags r:id="rId3"/>
            </p:custDataLst>
          </p:nvPr>
        </p:nvSpPr>
        <p:spPr>
          <a:xfrm>
            <a:off x="381000" y="6416675"/>
            <a:ext cx="2209800" cy="441325"/>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59984F2A-6BB9-480B-A13D-C9663F2B238A}" type="slidenum">
              <a:rPr kumimoji="0" lang="en-US" altLang="zh-CN" sz="1200" b="0" i="0" u="none" strike="noStrike" kern="1200" cap="none" spc="0" normalizeH="0" baseline="0" noProof="0" smtClean="0">
                <a:ln>
                  <a:noFill/>
                </a:ln>
                <a:solidFill>
                  <a:srgbClr val="898989"/>
                </a:solidFill>
                <a:effectLst/>
                <a:uLnTx/>
                <a:uFillTx/>
                <a:latin typeface="Arial" charset="0"/>
                <a:ea typeface="宋体" panose="02010600030101010101" pitchFamily="2" charset="-122"/>
                <a:cs typeface="Arial"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US" altLang="zh-CN" sz="1200" b="0" i="0" u="none" strike="noStrike" kern="1200" cap="none" spc="0" normalizeH="0" baseline="0" noProof="0" dirty="0">
              <a:ln>
                <a:noFill/>
              </a:ln>
              <a:solidFill>
                <a:srgbClr val="898989"/>
              </a:solidFill>
              <a:effectLst/>
              <a:uLnTx/>
              <a:uFillTx/>
              <a:latin typeface="Arial" charset="0"/>
              <a:ea typeface="宋体" panose="02010600030101010101" pitchFamily="2" charset="-122"/>
              <a:cs typeface="Arial" pitchFamily="34" charset="0"/>
            </a:endParaRPr>
          </a:p>
        </p:txBody>
      </p:sp>
    </p:spTree>
    <p:extLst>
      <p:ext uri="{BB962C8B-B14F-4D97-AF65-F5344CB8AC3E}">
        <p14:creationId xmlns:p14="http://schemas.microsoft.com/office/powerpoint/2010/main" val="55090947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en-US" altLang="zh-CN" kern="0" dirty="0">
                <a:latin typeface="Arial"/>
                <a:cs typeface="+mj-cs"/>
              </a:rPr>
              <a:t>Thank You!</a:t>
            </a:r>
            <a:endParaRPr lang="zh-CN" altLang="en-US" dirty="0"/>
          </a:p>
        </p:txBody>
      </p:sp>
      <p:pic>
        <p:nvPicPr>
          <p:cNvPr id="4" name="Picture 2" descr="83312867"/>
          <p:cNvPicPr>
            <a:picLocks noChangeAspect="1" noChangeArrowheads="1"/>
          </p:cNvPicPr>
          <p:nvPr/>
        </p:nvPicPr>
        <p:blipFill>
          <a:blip r:embed="rId2" cstate="print">
            <a:lum contrast="20000"/>
          </a:blip>
          <a:srcRect/>
          <a:stretch>
            <a:fillRect/>
          </a:stretch>
        </p:blipFill>
        <p:spPr bwMode="auto">
          <a:xfrm>
            <a:off x="310661" y="1257788"/>
            <a:ext cx="8557654" cy="5002336"/>
          </a:xfrm>
          <a:prstGeom prst="rect">
            <a:avLst/>
          </a:prstGeom>
          <a:noFill/>
          <a:ln w="9525">
            <a:noFill/>
            <a:miter lim="800000"/>
            <a:headEnd/>
            <a:tailEnd/>
          </a:ln>
        </p:spPr>
      </p:pic>
      <p:sp>
        <p:nvSpPr>
          <p:cNvPr id="5" name="Rectangle 2"/>
          <p:cNvSpPr>
            <a:spLocks noChangeArrowheads="1"/>
          </p:cNvSpPr>
          <p:nvPr/>
        </p:nvSpPr>
        <p:spPr bwMode="auto">
          <a:xfrm>
            <a:off x="236538" y="1635125"/>
            <a:ext cx="8653462" cy="354712"/>
          </a:xfrm>
          <a:prstGeom prst="rect">
            <a:avLst/>
          </a:prstGeom>
          <a:noFill/>
          <a:ln w="9525">
            <a:noFill/>
            <a:miter lim="800000"/>
            <a:headEnd/>
            <a:tailEnd/>
          </a:ln>
        </p:spPr>
        <p:txBody>
          <a:bodyPr anchor="ctr">
            <a:spAutoFit/>
          </a:bodyPr>
          <a:lstStyle/>
          <a:p>
            <a:pPr marL="0" marR="0" lvl="0" indent="0" algn="l" defTabSz="914400" rtl="0" eaLnBrk="1" fontAlgn="auto" latinLnBrk="0" hangingPunct="1">
              <a:lnSpc>
                <a:spcPts val="2000"/>
              </a:lnSpc>
              <a:spcBef>
                <a:spcPts val="600"/>
              </a:spcBef>
              <a:spcAft>
                <a:spcPts val="0"/>
              </a:spcAft>
              <a:buClrTx/>
              <a:buSzTx/>
              <a:buFontTx/>
              <a:buNone/>
              <a:tabLst>
                <a:tab pos="171450" algn="l"/>
              </a:tabLst>
              <a:defRPr/>
            </a:pPr>
            <a:r>
              <a:rPr kumimoji="0" lang="en-US" altLang="zh-CN" sz="2400" b="1" i="0" u="sng" strike="noStrike" kern="1200" cap="none" spc="0" normalizeH="0" baseline="0" noProof="0" dirty="0">
                <a:ln>
                  <a:noFill/>
                </a:ln>
                <a:solidFill>
                  <a:srgbClr val="000000"/>
                </a:solidFill>
                <a:effectLst/>
                <a:uLnTx/>
                <a:uFillTx/>
                <a:latin typeface="Calibri"/>
                <a:ea typeface="楷体_GB2312" pitchFamily="49" charset="-122"/>
                <a:cs typeface="+mn-cs"/>
              </a:rPr>
              <a:t>Partner</a:t>
            </a:r>
            <a:r>
              <a:rPr kumimoji="0" lang="en-US" altLang="zh-CN" sz="2400" b="1" i="0" u="none" strike="noStrike" kern="1200" cap="none" spc="0" normalizeH="0" baseline="0" noProof="0" dirty="0">
                <a:ln>
                  <a:noFill/>
                </a:ln>
                <a:solidFill>
                  <a:srgbClr val="000000"/>
                </a:solidFill>
                <a:effectLst/>
                <a:uLnTx/>
                <a:uFillTx/>
                <a:latin typeface="Calibri"/>
                <a:ea typeface="楷体_GB2312" pitchFamily="49" charset="-122"/>
                <a:cs typeface="+mn-cs"/>
              </a:rPr>
              <a:t> with you on the Road to Growth</a:t>
            </a:r>
          </a:p>
        </p:txBody>
      </p:sp>
      <p:sp>
        <p:nvSpPr>
          <p:cNvPr id="6" name="Rectangle 22"/>
          <p:cNvSpPr>
            <a:spLocks noChangeArrowheads="1"/>
          </p:cNvSpPr>
          <p:nvPr/>
        </p:nvSpPr>
        <p:spPr bwMode="auto">
          <a:xfrm>
            <a:off x="5283200" y="4984750"/>
            <a:ext cx="3289300" cy="338138"/>
          </a:xfrm>
          <a:prstGeom prst="rect">
            <a:avLst/>
          </a:prstGeom>
          <a:noFill/>
          <a:ln w="9525">
            <a:noFill/>
            <a:miter lim="800000"/>
            <a:headEnd/>
            <a:tailEnd/>
          </a:ln>
        </p:spPr>
        <p:txBody>
          <a:bodyPr>
            <a:spAutoFit/>
          </a:bodyPr>
          <a:lstStyle/>
          <a:p>
            <a:pPr marL="0" marR="0" lvl="0" indent="0" algn="l" defTabSz="914400" rtl="0" eaLnBrk="1" fontAlgn="auto" latinLnBrk="0" hangingPunct="1">
              <a:lnSpc>
                <a:spcPct val="100000"/>
              </a:lnSpc>
              <a:spcBef>
                <a:spcPct val="20000"/>
              </a:spcBef>
              <a:spcAft>
                <a:spcPts val="0"/>
              </a:spcAft>
              <a:buClrTx/>
              <a:buSzTx/>
              <a:buFontTx/>
              <a:buNone/>
              <a:tabLst>
                <a:tab pos="171450" algn="l"/>
              </a:tabLst>
              <a:defRPr/>
            </a:pPr>
            <a:r>
              <a:rPr kumimoji="0" lang="en-US" altLang="zh-CN" sz="1600" b="1" i="1" u="none" strike="noStrike" kern="1200" cap="none" spc="0" normalizeH="0" baseline="0" noProof="0" dirty="0">
                <a:ln>
                  <a:noFill/>
                </a:ln>
                <a:solidFill>
                  <a:srgbClr val="FF0000"/>
                </a:solidFill>
                <a:effectLst/>
                <a:uLnTx/>
                <a:uFillTx/>
                <a:latin typeface="Times New Roman" pitchFamily="18" charset="0"/>
                <a:ea typeface="楷体_GB2312" pitchFamily="49" charset="-122"/>
                <a:cs typeface="+mn-cs"/>
              </a:rPr>
              <a:t>Your Strategic Growth Partner</a:t>
            </a:r>
          </a:p>
        </p:txBody>
      </p:sp>
    </p:spTree>
    <p:extLst>
      <p:ext uri="{BB962C8B-B14F-4D97-AF65-F5344CB8AC3E}">
        <p14:creationId xmlns:p14="http://schemas.microsoft.com/office/powerpoint/2010/main" val="177249093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BB2546-B49E-228C-9B4E-E1642A79E1C6}"/>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48529DDA-1D7B-7B67-863E-3CA9D1FB41AE}"/>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43" imgW="404" imgH="405" progId="TCLayout.ActiveDocument.1">
                  <p:embed/>
                </p:oleObj>
              </mc:Choice>
              <mc:Fallback>
                <p:oleObj name="think-cell 幻灯片" r:id="rId43" imgW="404" imgH="405" progId="TCLayout.ActiveDocument.1">
                  <p:embed/>
                  <p:pic>
                    <p:nvPicPr>
                      <p:cNvPr id="7" name="对象 6" hidden="1">
                        <a:extLst>
                          <a:ext uri="{FF2B5EF4-FFF2-40B4-BE49-F238E27FC236}">
                            <a16:creationId xmlns:a16="http://schemas.microsoft.com/office/drawing/2014/main" id="{48529DDA-1D7B-7B67-863E-3CA9D1FB41AE}"/>
                          </a:ext>
                        </a:extLst>
                      </p:cNvPr>
                      <p:cNvPicPr/>
                      <p:nvPr/>
                    </p:nvPicPr>
                    <p:blipFill>
                      <a:blip r:embed="rId44"/>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5F6D6746-53A6-63B8-28FA-BA53171ECC63}"/>
              </a:ext>
            </a:extLst>
          </p:cNvPr>
          <p:cNvSpPr>
            <a:spLocks noGrp="1"/>
          </p:cNvSpPr>
          <p:nvPr>
            <p:ph type="sldNum" sz="quarter" idx="10"/>
          </p:nvPr>
        </p:nvSpPr>
        <p:spPr/>
        <p:txBody>
          <a:bodyPr/>
          <a:lstStyle/>
          <a:p>
            <a:pPr>
              <a:defRPr/>
            </a:pPr>
            <a:fld id="{021E6A65-EE29-4C80-8963-4DFF636DED28}" type="slidenum">
              <a:rPr lang="en-US" altLang="zh-CN" smtClean="0"/>
              <a:pPr>
                <a:defRPr/>
              </a:pPr>
              <a:t>6</a:t>
            </a:fld>
            <a:endParaRPr lang="en-US" altLang="zh-CN" dirty="0"/>
          </a:p>
        </p:txBody>
      </p:sp>
      <p:sp>
        <p:nvSpPr>
          <p:cNvPr id="12" name="Rectangle 2">
            <a:extLst>
              <a:ext uri="{FF2B5EF4-FFF2-40B4-BE49-F238E27FC236}">
                <a16:creationId xmlns:a16="http://schemas.microsoft.com/office/drawing/2014/main" id="{172B20C8-8D3D-34A0-E610-BF50F2D306B5}"/>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lang="en-US" altLang="zh-CN" sz="1800" dirty="0">
                <a:solidFill>
                  <a:srgbClr val="FFFFFF">
                    <a:lumMod val="50000"/>
                  </a:srgbClr>
                </a:solidFill>
                <a:ea typeface="微软雅黑" pitchFamily="34" charset="-122"/>
              </a:rPr>
              <a:t>Population and Urbanization</a:t>
            </a:r>
          </a:p>
        </p:txBody>
      </p:sp>
      <p:sp>
        <p:nvSpPr>
          <p:cNvPr id="6" name="TextBox 105">
            <a:extLst>
              <a:ext uri="{FF2B5EF4-FFF2-40B4-BE49-F238E27FC236}">
                <a16:creationId xmlns:a16="http://schemas.microsoft.com/office/drawing/2014/main" id="{36C51817-9CC5-244D-8452-01C019734588}"/>
              </a:ext>
            </a:extLst>
          </p:cNvPr>
          <p:cNvSpPr txBox="1"/>
          <p:nvPr>
            <p:custDataLst>
              <p:tags r:id="rId3"/>
            </p:custDataLst>
          </p:nvPr>
        </p:nvSpPr>
        <p:spPr>
          <a:xfrm>
            <a:off x="6138863" y="6199188"/>
            <a:ext cx="2732409" cy="214864"/>
          </a:xfrm>
          <a:prstGeom prst="rect">
            <a:avLst/>
          </a:prstGeom>
          <a:noFill/>
        </p:spPr>
        <p:txBody>
          <a:bodyPr wrap="square" rtlCol="0">
            <a:spAutoFit/>
          </a:bodyPr>
          <a:lstStyle/>
          <a:p>
            <a:pPr algn="r"/>
            <a:r>
              <a:rPr lang="en-US" altLang="zh-CN" sz="800" i="1" dirty="0">
                <a:solidFill>
                  <a:srgbClr val="214D79"/>
                </a:solidFill>
                <a:latin typeface="Arial" pitchFamily="34" charset="0"/>
                <a:cs typeface="Arial" pitchFamily="34" charset="0"/>
              </a:rPr>
              <a:t>Source: National Bureau of Statistics, Frost &amp; Sullivan</a:t>
            </a:r>
          </a:p>
        </p:txBody>
      </p:sp>
      <p:sp>
        <p:nvSpPr>
          <p:cNvPr id="8" name="TextBox 102">
            <a:extLst>
              <a:ext uri="{FF2B5EF4-FFF2-40B4-BE49-F238E27FC236}">
                <a16:creationId xmlns:a16="http://schemas.microsoft.com/office/drawing/2014/main" id="{45E0D206-B323-5212-C90F-412182A82181}"/>
              </a:ext>
            </a:extLst>
          </p:cNvPr>
          <p:cNvSpPr txBox="1"/>
          <p:nvPr>
            <p:custDataLst>
              <p:tags r:id="rId4"/>
            </p:custDataLst>
          </p:nvPr>
        </p:nvSpPr>
        <p:spPr>
          <a:xfrm>
            <a:off x="329988" y="1133035"/>
            <a:ext cx="8466458" cy="347756"/>
          </a:xfrm>
          <a:prstGeom prst="rect">
            <a:avLst/>
          </a:prstGeom>
          <a:solidFill>
            <a:srgbClr val="214D79"/>
          </a:solidFill>
        </p:spPr>
        <p:txBody>
          <a:bodyPr wrap="square" rtlCol="0" anchor="ctr">
            <a:noAutofit/>
          </a:bodyPr>
          <a:lstStyle/>
          <a:p>
            <a:pPr algn="ctr" fontAlgn="base">
              <a:spcBef>
                <a:spcPct val="0"/>
              </a:spcBef>
              <a:spcAft>
                <a:spcPct val="0"/>
              </a:spcAft>
            </a:pPr>
            <a:r>
              <a:rPr lang="en-US" altLang="zh-CN" sz="1200" b="1" dirty="0">
                <a:solidFill>
                  <a:srgbClr val="FFFFFF"/>
                </a:solidFill>
                <a:latin typeface="Arial" pitchFamily="34" charset="0"/>
                <a:cs typeface="Arial" pitchFamily="34" charset="0"/>
              </a:rPr>
              <a:t>Population and Urbanization (China), 2018 – 2028E</a:t>
            </a:r>
          </a:p>
        </p:txBody>
      </p:sp>
      <p:sp>
        <p:nvSpPr>
          <p:cNvPr id="9" name="TextBox 103">
            <a:extLst>
              <a:ext uri="{FF2B5EF4-FFF2-40B4-BE49-F238E27FC236}">
                <a16:creationId xmlns:a16="http://schemas.microsoft.com/office/drawing/2014/main" id="{F5B3E9DA-D855-7646-1E6F-DE0067A28A4F}"/>
              </a:ext>
            </a:extLst>
          </p:cNvPr>
          <p:cNvSpPr txBox="1"/>
          <p:nvPr>
            <p:custDataLst>
              <p:tags r:id="rId5"/>
            </p:custDataLst>
          </p:nvPr>
        </p:nvSpPr>
        <p:spPr>
          <a:xfrm>
            <a:off x="530225" y="4440562"/>
            <a:ext cx="8121650" cy="1658937"/>
          </a:xfrm>
          <a:prstGeom prst="rect">
            <a:avLst/>
          </a:prstGeom>
          <a:noFill/>
        </p:spPr>
        <p:txBody>
          <a:bodyPr wrap="square" lIns="108000" tIns="0" rIns="108000" bIns="0" rtlCol="0">
            <a:noAutofit/>
          </a:bodyPr>
          <a:lstStyle/>
          <a:p>
            <a:pPr marL="171450" indent="-171450" algn="just" fontAlgn="base">
              <a:spcBef>
                <a:spcPct val="0"/>
              </a:spcBef>
              <a:spcAft>
                <a:spcPct val="0"/>
              </a:spcAft>
              <a:buFont typeface="Arial" pitchFamily="34" charset="0"/>
              <a:buChar char="•"/>
            </a:pPr>
            <a:r>
              <a:rPr lang="en-US" altLang="zh-CN" sz="900" dirty="0">
                <a:solidFill>
                  <a:srgbClr val="214D79"/>
                </a:solidFill>
                <a:latin typeface="Arial" pitchFamily="34" charset="0"/>
                <a:cs typeface="Arial" pitchFamily="34" charset="0"/>
              </a:rPr>
              <a:t>China has the world’s largest population. In 2023, China’s total population reached 1,409.7 million. With the PRC Government investing a tremendous effort into controlling the enormous population, the population growth rate has been stable over the past five years. However, with the release of the two-child policy, the total population of China is estimated to grow at a moderate level, reaching 1,404.7 million in 2028.</a:t>
            </a:r>
          </a:p>
          <a:p>
            <a:pPr marL="171450" indent="-171450" algn="just" fontAlgn="base">
              <a:spcBef>
                <a:spcPct val="0"/>
              </a:spcBef>
              <a:spcAft>
                <a:spcPct val="0"/>
              </a:spcAft>
              <a:buFont typeface="Arial" pitchFamily="34" charset="0"/>
              <a:buChar char="•"/>
            </a:pPr>
            <a:r>
              <a:rPr lang="en-US" altLang="zh-CN" sz="900" dirty="0">
                <a:solidFill>
                  <a:srgbClr val="214D79"/>
                </a:solidFill>
                <a:latin typeface="Arial" pitchFamily="34" charset="0"/>
                <a:cs typeface="Arial" pitchFamily="34" charset="0"/>
              </a:rPr>
              <a:t>Due to the rapid economic development of China and the influx of migrants from rural areas to developed areas, the Chinese urban population has been steadily increasing. China’s rapid economic growth has </a:t>
            </a:r>
            <a:r>
              <a:rPr lang="en-US" altLang="zh-CN" sz="900" dirty="0" err="1">
                <a:solidFill>
                  <a:srgbClr val="214D79"/>
                </a:solidFill>
                <a:latin typeface="Arial" pitchFamily="34" charset="0"/>
                <a:cs typeface="Arial" pitchFamily="34" charset="0"/>
              </a:rPr>
              <a:t>fuelled</a:t>
            </a:r>
            <a:r>
              <a:rPr lang="en-US" altLang="zh-CN" sz="900" dirty="0">
                <a:solidFill>
                  <a:srgbClr val="214D79"/>
                </a:solidFill>
                <a:latin typeface="Arial" pitchFamily="34" charset="0"/>
                <a:cs typeface="Arial" pitchFamily="34" charset="0"/>
              </a:rPr>
              <a:t> the unprecedented urbanization of its population since the 1990s. From 2018 to 2023, China’s urban population increased from 831.4 million to 932.7 million, with a CAGR of 2.3%. During the same period, the urbanization rate in China increased by 6.6%, from 59.6% to 66.2%. Besides, it is common that employees living in rural areas are reluctant to make payment of social insurance and housing provident fund contributions.</a:t>
            </a:r>
          </a:p>
          <a:p>
            <a:pPr marL="171450" indent="-171450" algn="just" fontAlgn="base">
              <a:spcBef>
                <a:spcPct val="0"/>
              </a:spcBef>
              <a:spcAft>
                <a:spcPct val="0"/>
              </a:spcAft>
              <a:buFont typeface="Arial" pitchFamily="34" charset="0"/>
              <a:buChar char="•"/>
            </a:pPr>
            <a:r>
              <a:rPr lang="en-US" altLang="zh-CN" sz="900" dirty="0">
                <a:solidFill>
                  <a:srgbClr val="214D79"/>
                </a:solidFill>
                <a:latin typeface="Arial" pitchFamily="34" charset="0"/>
                <a:cs typeface="Arial" pitchFamily="34" charset="0"/>
              </a:rPr>
              <a:t>With the continuous growth of urbanization, the urban population is expected to maintain a CAGR of 2.1% from 2023 to 2028. Frost &amp; Sullivan forecasts that by 2028, China’s urban population is expected to reach 1,032.4 million. Frost &amp; Sullivan forecasts China’s urbanization rate is likely to increase gradually from 2023 to 2028, reaching 73.5% by 2028.</a:t>
            </a:r>
          </a:p>
        </p:txBody>
      </p:sp>
      <p:graphicFrame>
        <p:nvGraphicFramePr>
          <p:cNvPr id="158" name="Chart 3">
            <a:extLst>
              <a:ext uri="{FF2B5EF4-FFF2-40B4-BE49-F238E27FC236}">
                <a16:creationId xmlns:a16="http://schemas.microsoft.com/office/drawing/2014/main" id="{F44C9B3E-9E3E-6527-2B25-AE7FA725BDAA}"/>
              </a:ext>
            </a:extLst>
          </p:cNvPr>
          <p:cNvGraphicFramePr/>
          <p:nvPr>
            <p:custDataLst>
              <p:tags r:id="rId6"/>
            </p:custDataLst>
          </p:nvPr>
        </p:nvGraphicFramePr>
        <p:xfrm>
          <a:off x="268288" y="1774825"/>
          <a:ext cx="8618537" cy="2551113"/>
        </p:xfrm>
        <a:graphic>
          <a:graphicData uri="http://schemas.openxmlformats.org/drawingml/2006/chart">
            <c:chart xmlns:c="http://schemas.openxmlformats.org/drawingml/2006/chart" xmlns:r="http://schemas.openxmlformats.org/officeDocument/2006/relationships" r:id="rId45"/>
          </a:graphicData>
        </a:graphic>
      </p:graphicFrame>
      <p:cxnSp>
        <p:nvCxnSpPr>
          <p:cNvPr id="105" name="直接连接符 104">
            <a:extLst>
              <a:ext uri="{FF2B5EF4-FFF2-40B4-BE49-F238E27FC236}">
                <a16:creationId xmlns:a16="http://schemas.microsoft.com/office/drawing/2014/main" id="{4115A8D7-06FC-EF2A-59FD-97A2B86436DB}"/>
              </a:ext>
            </a:extLst>
          </p:cNvPr>
          <p:cNvCxnSpPr/>
          <p:nvPr>
            <p:custDataLst>
              <p:tags r:id="rId7"/>
            </p:custDataLst>
          </p:nvPr>
        </p:nvCxnSpPr>
        <p:spPr bwMode="auto">
          <a:xfrm>
            <a:off x="2547938" y="2994025"/>
            <a:ext cx="0" cy="23813"/>
          </a:xfrm>
          <a:prstGeom prst="line">
            <a:avLst/>
          </a:prstGeom>
          <a:ln w="635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11" name="矩形 10">
            <a:extLst>
              <a:ext uri="{FF2B5EF4-FFF2-40B4-BE49-F238E27FC236}">
                <a16:creationId xmlns:a16="http://schemas.microsoft.com/office/drawing/2014/main" id="{8DA6BB09-E46F-0C0F-5E8B-53B804F3F0CD}"/>
              </a:ext>
            </a:extLst>
          </p:cNvPr>
          <p:cNvSpPr/>
          <p:nvPr>
            <p:custDataLst>
              <p:tags r:id="rId8"/>
            </p:custDataLst>
          </p:nvPr>
        </p:nvSpPr>
        <p:spPr bwMode="auto">
          <a:xfrm>
            <a:off x="276225" y="1670050"/>
            <a:ext cx="10763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fontAlgn="base">
              <a:spcBef>
                <a:spcPct val="0"/>
              </a:spcBef>
              <a:spcAft>
                <a:spcPct val="0"/>
              </a:spcAft>
            </a:pPr>
            <a:r>
              <a:rPr lang="en-US" altLang="zh-CN" sz="1000" dirty="0">
                <a:solidFill>
                  <a:srgbClr val="000000"/>
                </a:solidFill>
                <a:latin typeface="Arial"/>
                <a:cs typeface="Arial"/>
                <a:sym typeface="Arial"/>
              </a:rPr>
              <a:t>Population (Million)</a:t>
            </a:r>
          </a:p>
        </p:txBody>
      </p:sp>
      <p:sp>
        <p:nvSpPr>
          <p:cNvPr id="15" name="矩形 14">
            <a:extLst>
              <a:ext uri="{FF2B5EF4-FFF2-40B4-BE49-F238E27FC236}">
                <a16:creationId xmlns:a16="http://schemas.microsoft.com/office/drawing/2014/main" id="{7D3A0597-A4D0-428C-F629-941EEB42C323}"/>
              </a:ext>
            </a:extLst>
          </p:cNvPr>
          <p:cNvSpPr/>
          <p:nvPr>
            <p:custDataLst>
              <p:tags r:id="rId9"/>
            </p:custDataLst>
          </p:nvPr>
        </p:nvSpPr>
        <p:spPr bwMode="auto">
          <a:xfrm>
            <a:off x="7974013" y="1670050"/>
            <a:ext cx="94297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fontAlgn="base">
              <a:spcBef>
                <a:spcPct val="0"/>
              </a:spcBef>
              <a:spcAft>
                <a:spcPct val="0"/>
              </a:spcAft>
            </a:pPr>
            <a:r>
              <a:rPr lang="en-US" altLang="zh-CN" sz="1000" dirty="0">
                <a:solidFill>
                  <a:srgbClr val="000000"/>
                </a:solidFill>
                <a:latin typeface="Arial"/>
                <a:cs typeface="Arial"/>
                <a:sym typeface="Arial"/>
              </a:rPr>
              <a:t>Urbanization (%)</a:t>
            </a:r>
          </a:p>
        </p:txBody>
      </p:sp>
      <p:sp>
        <p:nvSpPr>
          <p:cNvPr id="20" name="矩形 19">
            <a:extLst>
              <a:ext uri="{FF2B5EF4-FFF2-40B4-BE49-F238E27FC236}">
                <a16:creationId xmlns:a16="http://schemas.microsoft.com/office/drawing/2014/main" id="{66F5EF87-B339-DD0D-3E1A-73EE6EF36AE1}"/>
              </a:ext>
            </a:extLst>
          </p:cNvPr>
          <p:cNvSpPr/>
          <p:nvPr>
            <p:custDataLst>
              <p:tags r:id="rId10"/>
            </p:custDataLst>
          </p:nvPr>
        </p:nvSpPr>
        <p:spPr bwMode="auto">
          <a:xfrm>
            <a:off x="1014413" y="4143375"/>
            <a:ext cx="292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oAutofit/>
          </a:bodyPr>
          <a:lstStyle/>
          <a:p>
            <a:pPr algn="ctr" fontAlgn="base">
              <a:spcBef>
                <a:spcPct val="0"/>
              </a:spcBef>
              <a:spcAft>
                <a:spcPct val="0"/>
              </a:spcAft>
            </a:pPr>
            <a:fld id="{95B7A3CC-B90E-4E69-B1C4-29D865DB95E7}" type="datetime'''''''''''2''''''''''''''0''''''''''1''''''''8'''''''''''">
              <a:rPr lang="zh-CN" altLang="en-US" sz="1000" smtClean="0">
                <a:solidFill>
                  <a:srgbClr val="000000"/>
                </a:solidFill>
                <a:latin typeface="Arial" panose="020B0604020202020204" pitchFamily="34" charset="0"/>
              </a:rPr>
              <a:pPr/>
              <a:t>2018</a:t>
            </a:fld>
            <a:endParaRPr lang="en-US" altLang="zh-CN" sz="1000" dirty="0">
              <a:solidFill>
                <a:srgbClr val="000000"/>
              </a:solidFill>
              <a:latin typeface="Arial" panose="020B0604020202020204" pitchFamily="34" charset="0"/>
              <a:ea typeface="宋体"/>
              <a:cs typeface="Arial"/>
              <a:sym typeface="Arial"/>
            </a:endParaRPr>
          </a:p>
        </p:txBody>
      </p:sp>
      <p:sp>
        <p:nvSpPr>
          <p:cNvPr id="19" name="矩形 18">
            <a:extLst>
              <a:ext uri="{FF2B5EF4-FFF2-40B4-BE49-F238E27FC236}">
                <a16:creationId xmlns:a16="http://schemas.microsoft.com/office/drawing/2014/main" id="{E08A7ADB-40A4-ACA1-3FB3-249CA64BBFDA}"/>
              </a:ext>
            </a:extLst>
          </p:cNvPr>
          <p:cNvSpPr/>
          <p:nvPr>
            <p:custDataLst>
              <p:tags r:id="rId11"/>
            </p:custDataLst>
          </p:nvPr>
        </p:nvSpPr>
        <p:spPr bwMode="auto">
          <a:xfrm>
            <a:off x="1708150" y="4143375"/>
            <a:ext cx="292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oAutofit/>
          </a:bodyPr>
          <a:lstStyle/>
          <a:p>
            <a:pPr algn="ctr" fontAlgn="base">
              <a:spcBef>
                <a:spcPct val="0"/>
              </a:spcBef>
              <a:spcAft>
                <a:spcPct val="0"/>
              </a:spcAft>
            </a:pPr>
            <a:fld id="{6F2F137E-A169-4EEF-958F-B34013BBB165}" type="datetime'''''''2''''''0''1''''''''''9'">
              <a:rPr lang="zh-CN" altLang="en-US" sz="1000" smtClean="0">
                <a:solidFill>
                  <a:srgbClr val="000000"/>
                </a:solidFill>
                <a:latin typeface="Arial" panose="020B0604020202020204" pitchFamily="34" charset="0"/>
              </a:rPr>
              <a:pPr/>
              <a:t>2019</a:t>
            </a:fld>
            <a:endParaRPr lang="en-US" altLang="zh-CN" sz="1000" dirty="0">
              <a:solidFill>
                <a:srgbClr val="000000"/>
              </a:solidFill>
              <a:latin typeface="Arial" panose="020B0604020202020204" pitchFamily="34" charset="0"/>
              <a:ea typeface="宋体"/>
              <a:cs typeface="Arial"/>
              <a:sym typeface="Arial"/>
            </a:endParaRPr>
          </a:p>
        </p:txBody>
      </p:sp>
      <p:sp>
        <p:nvSpPr>
          <p:cNvPr id="13" name="矩形 12">
            <a:extLst>
              <a:ext uri="{FF2B5EF4-FFF2-40B4-BE49-F238E27FC236}">
                <a16:creationId xmlns:a16="http://schemas.microsoft.com/office/drawing/2014/main" id="{B8359A6C-C94D-52EF-CFC4-68C9D0D54728}"/>
              </a:ext>
            </a:extLst>
          </p:cNvPr>
          <p:cNvSpPr/>
          <p:nvPr>
            <p:custDataLst>
              <p:tags r:id="rId12"/>
            </p:custDataLst>
          </p:nvPr>
        </p:nvSpPr>
        <p:spPr bwMode="auto">
          <a:xfrm>
            <a:off x="2401888" y="4143375"/>
            <a:ext cx="292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oAutofit/>
          </a:bodyPr>
          <a:lstStyle/>
          <a:p>
            <a:pPr algn="ctr" fontAlgn="base">
              <a:spcBef>
                <a:spcPct val="0"/>
              </a:spcBef>
              <a:spcAft>
                <a:spcPct val="0"/>
              </a:spcAft>
            </a:pPr>
            <a:fld id="{57040D94-A0CF-4201-A462-D4F3239EB164}" type="datetime'''2''''0''''''''''''''''''''''''2''''''''''''''0'''''''''''''">
              <a:rPr lang="zh-CN" altLang="en-US" sz="1000" smtClean="0">
                <a:solidFill>
                  <a:srgbClr val="000000"/>
                </a:solidFill>
                <a:latin typeface="Arial" panose="020B0604020202020204" pitchFamily="34" charset="0"/>
              </a:rPr>
              <a:pPr/>
              <a:t>2020</a:t>
            </a:fld>
            <a:endParaRPr lang="en-US" altLang="zh-CN" sz="1000" dirty="0">
              <a:solidFill>
                <a:srgbClr val="000000"/>
              </a:solidFill>
              <a:latin typeface="Arial" panose="020B0604020202020204" pitchFamily="34" charset="0"/>
              <a:ea typeface="宋体"/>
              <a:cs typeface="Arial"/>
              <a:sym typeface="Arial"/>
            </a:endParaRPr>
          </a:p>
        </p:txBody>
      </p:sp>
      <p:sp>
        <p:nvSpPr>
          <p:cNvPr id="21" name="矩形 20">
            <a:extLst>
              <a:ext uri="{FF2B5EF4-FFF2-40B4-BE49-F238E27FC236}">
                <a16:creationId xmlns:a16="http://schemas.microsoft.com/office/drawing/2014/main" id="{B6F8CB18-AF93-C9AC-DFCF-52A814C308E0}"/>
              </a:ext>
            </a:extLst>
          </p:cNvPr>
          <p:cNvSpPr/>
          <p:nvPr>
            <p:custDataLst>
              <p:tags r:id="rId13"/>
            </p:custDataLst>
          </p:nvPr>
        </p:nvSpPr>
        <p:spPr bwMode="auto">
          <a:xfrm>
            <a:off x="3095625" y="4143375"/>
            <a:ext cx="29210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t">
            <a:noAutofit/>
          </a:bodyPr>
          <a:lstStyle/>
          <a:p>
            <a:pPr algn="ctr" fontAlgn="base">
              <a:spcBef>
                <a:spcPct val="0"/>
              </a:spcBef>
              <a:spcAft>
                <a:spcPct val="0"/>
              </a:spcAft>
            </a:pPr>
            <a:fld id="{A38C6327-9D13-44B6-B827-D09EFB7460E1}" type="datetime'''''''''''''''''''''''''''''''''2''''''''0''''''''2''''''''1'">
              <a:rPr lang="zh-CN" altLang="en-US" sz="1000" smtClean="0">
                <a:solidFill>
                  <a:srgbClr val="000000"/>
                </a:solidFill>
                <a:latin typeface="Arial" panose="020B0604020202020204" pitchFamily="34" charset="0"/>
              </a:rPr>
              <a:pPr/>
              <a:t>2021</a:t>
            </a:fld>
            <a:endParaRPr lang="en-US" altLang="zh-CN" sz="1000" dirty="0">
              <a:solidFill>
                <a:srgbClr val="000000"/>
              </a:solidFill>
              <a:latin typeface="Arial" panose="020B0604020202020204" pitchFamily="34" charset="0"/>
              <a:ea typeface="宋体"/>
              <a:cs typeface="Arial"/>
              <a:sym typeface="Arial"/>
            </a:endParaRPr>
          </a:p>
        </p:txBody>
      </p:sp>
      <p:sp>
        <p:nvSpPr>
          <p:cNvPr id="17" name="矩形 16">
            <a:extLst>
              <a:ext uri="{FF2B5EF4-FFF2-40B4-BE49-F238E27FC236}">
                <a16:creationId xmlns:a16="http://schemas.microsoft.com/office/drawing/2014/main" id="{A4758EF7-9537-55E3-8D8E-B717F2796745}"/>
              </a:ext>
            </a:extLst>
          </p:cNvPr>
          <p:cNvSpPr/>
          <p:nvPr>
            <p:custDataLst>
              <p:tags r:id="rId14"/>
            </p:custDataLst>
          </p:nvPr>
        </p:nvSpPr>
        <p:spPr bwMode="auto">
          <a:xfrm>
            <a:off x="3789363" y="4143375"/>
            <a:ext cx="292100"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rtlCol="0" anchor="t">
            <a:noAutofit/>
          </a:bodyPr>
          <a:lstStyle/>
          <a:p>
            <a:pPr algn="ctr" fontAlgn="base">
              <a:spcBef>
                <a:spcPct val="0"/>
              </a:spcBef>
              <a:spcAft>
                <a:spcPct val="0"/>
              </a:spcAft>
            </a:pPr>
            <a:fld id="{BE3D6F8C-67ED-48E5-AF01-C51E7A033C31}" type="datetime'''''''''''2''''''''''''''''''''022'''''''''''''''''''''''''''">
              <a:rPr lang="zh-CN" altLang="en-US" sz="1000" smtClean="0">
                <a:solidFill>
                  <a:srgbClr val="000000"/>
                </a:solidFill>
                <a:latin typeface="Arial" panose="020B0604020202020204" pitchFamily="34" charset="0"/>
              </a:rPr>
              <a:pPr/>
              <a:t>2022</a:t>
            </a:fld>
            <a:endParaRPr lang="en-US" altLang="zh-CN" sz="1000" dirty="0">
              <a:solidFill>
                <a:srgbClr val="000000"/>
              </a:solidFill>
              <a:latin typeface="Arial" panose="020B0604020202020204" pitchFamily="34" charset="0"/>
              <a:ea typeface="宋体" panose="02010600030101010101" pitchFamily="2" charset="-122"/>
              <a:cs typeface="Arial"/>
              <a:sym typeface="Arial"/>
            </a:endParaRPr>
          </a:p>
        </p:txBody>
      </p:sp>
      <p:sp>
        <p:nvSpPr>
          <p:cNvPr id="16" name="矩形 15">
            <a:extLst>
              <a:ext uri="{FF2B5EF4-FFF2-40B4-BE49-F238E27FC236}">
                <a16:creationId xmlns:a16="http://schemas.microsoft.com/office/drawing/2014/main" id="{59625C06-DCD0-9D22-C243-E150FE8B3E6C}"/>
              </a:ext>
            </a:extLst>
          </p:cNvPr>
          <p:cNvSpPr/>
          <p:nvPr>
            <p:custDataLst>
              <p:tags r:id="rId15"/>
            </p:custDataLst>
          </p:nvPr>
        </p:nvSpPr>
        <p:spPr bwMode="auto">
          <a:xfrm>
            <a:off x="4483100" y="4143375"/>
            <a:ext cx="292100"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rtlCol="0" anchor="t"/>
          <a:lstStyle/>
          <a:p>
            <a:pPr algn="ctr" fontAlgn="base">
              <a:spcBef>
                <a:spcPct val="0"/>
              </a:spcBef>
              <a:spcAft>
                <a:spcPct val="0"/>
              </a:spcAft>
            </a:pPr>
            <a:fld id="{7565EA53-645F-4989-90A3-A18CB48482F7}" type="datetime'20''''''''''''''''''''23'''''''''''''">
              <a:rPr lang="zh-CN" altLang="en-US" sz="1000" smtClean="0">
                <a:solidFill>
                  <a:srgbClr val="000000"/>
                </a:solidFill>
                <a:latin typeface="Arial" panose="020B0604020202020204" pitchFamily="34" charset="0"/>
              </a:rPr>
              <a:pPr/>
              <a:t>2023</a:t>
            </a:fld>
            <a:endParaRPr lang="en-US" altLang="zh-CN" sz="1000" dirty="0">
              <a:solidFill>
                <a:srgbClr val="000000"/>
              </a:solidFill>
              <a:latin typeface="Arial" panose="020B0604020202020204" pitchFamily="34" charset="0"/>
              <a:ea typeface="宋体" panose="02010600030101010101" pitchFamily="2" charset="-122"/>
              <a:cs typeface="Arial"/>
              <a:sym typeface="Arial"/>
            </a:endParaRPr>
          </a:p>
        </p:txBody>
      </p:sp>
      <p:sp>
        <p:nvSpPr>
          <p:cNvPr id="23" name="矩形 22">
            <a:extLst>
              <a:ext uri="{FF2B5EF4-FFF2-40B4-BE49-F238E27FC236}">
                <a16:creationId xmlns:a16="http://schemas.microsoft.com/office/drawing/2014/main" id="{89419F13-56AE-D157-3ACC-E5ECC73B3146}"/>
              </a:ext>
            </a:extLst>
          </p:cNvPr>
          <p:cNvSpPr/>
          <p:nvPr>
            <p:custDataLst>
              <p:tags r:id="rId16"/>
            </p:custDataLst>
          </p:nvPr>
        </p:nvSpPr>
        <p:spPr bwMode="auto">
          <a:xfrm>
            <a:off x="5135563" y="4143375"/>
            <a:ext cx="376238"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rtlCol="0" anchor="t"/>
          <a:lstStyle/>
          <a:p>
            <a:pPr algn="ctr" fontAlgn="base">
              <a:spcBef>
                <a:spcPct val="0"/>
              </a:spcBef>
              <a:spcAft>
                <a:spcPct val="0"/>
              </a:spcAft>
            </a:pPr>
            <a:fld id="{61C6CB62-A278-4E7E-9F80-25AF860503D6}" type="datetime'''''20''''''''''''''''''''''2''''''''''''''4E'''''''''''">
              <a:rPr lang="en-US" altLang="en-US" sz="1000" smtClean="0">
                <a:solidFill>
                  <a:srgbClr val="000000"/>
                </a:solidFill>
                <a:latin typeface="Arial" panose="020B0604020202020204" pitchFamily="34" charset="0"/>
                <a:ea typeface="宋体" panose="02010600030101010101" pitchFamily="2" charset="-122"/>
              </a:rPr>
              <a:pPr/>
              <a:t>2024E</a:t>
            </a:fld>
            <a:endParaRPr lang="en-US" altLang="zh-CN" sz="1000" dirty="0">
              <a:solidFill>
                <a:srgbClr val="000000"/>
              </a:solidFill>
              <a:latin typeface="Arial" panose="020B0604020202020204" pitchFamily="34" charset="0"/>
              <a:ea typeface="宋体" panose="02010600030101010101" pitchFamily="2" charset="-122"/>
              <a:cs typeface="Arial"/>
              <a:sym typeface="Arial"/>
            </a:endParaRPr>
          </a:p>
        </p:txBody>
      </p:sp>
      <p:sp>
        <p:nvSpPr>
          <p:cNvPr id="26" name="矩形 25">
            <a:extLst>
              <a:ext uri="{FF2B5EF4-FFF2-40B4-BE49-F238E27FC236}">
                <a16:creationId xmlns:a16="http://schemas.microsoft.com/office/drawing/2014/main" id="{B08DEABB-5AC0-2AB6-00AB-A9BD36B11481}"/>
              </a:ext>
            </a:extLst>
          </p:cNvPr>
          <p:cNvSpPr/>
          <p:nvPr>
            <p:custDataLst>
              <p:tags r:id="rId17"/>
            </p:custDataLst>
          </p:nvPr>
        </p:nvSpPr>
        <p:spPr bwMode="auto">
          <a:xfrm>
            <a:off x="5829300" y="4143375"/>
            <a:ext cx="376238"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rtlCol="0" anchor="t"/>
          <a:lstStyle/>
          <a:p>
            <a:pPr algn="ctr">
              <a:spcBef>
                <a:spcPct val="0"/>
              </a:spcBef>
              <a:spcAft>
                <a:spcPct val="0"/>
              </a:spcAft>
            </a:pPr>
            <a:fld id="{30349A1A-3AB4-408B-8A5E-9C504770E9FC}" type="datetime'''2''''''''0''''''''''''''''2''5''E'''''''''''">
              <a:rPr lang="en-US" altLang="en-US" sz="1000" smtClean="0">
                <a:solidFill>
                  <a:srgbClr val="000000"/>
                </a:solidFill>
                <a:latin typeface="Arial" panose="020B0604020202020204" pitchFamily="34" charset="0"/>
                <a:ea typeface="宋体" panose="02010600030101010101" pitchFamily="2" charset="-122"/>
              </a:rPr>
              <a:pPr/>
              <a:t>2025E</a:t>
            </a:fld>
            <a:endParaRPr lang="en-US" altLang="zh-CN" sz="1000" dirty="0">
              <a:solidFill>
                <a:srgbClr val="000000"/>
              </a:solidFill>
              <a:latin typeface="Arial" panose="020B0604020202020204" pitchFamily="34" charset="0"/>
              <a:ea typeface="宋体" panose="02010600030101010101" pitchFamily="2" charset="-122"/>
              <a:cs typeface="Arial"/>
              <a:sym typeface="Arial"/>
            </a:endParaRPr>
          </a:p>
        </p:txBody>
      </p:sp>
      <p:sp>
        <p:nvSpPr>
          <p:cNvPr id="27" name="矩形 26">
            <a:extLst>
              <a:ext uri="{FF2B5EF4-FFF2-40B4-BE49-F238E27FC236}">
                <a16:creationId xmlns:a16="http://schemas.microsoft.com/office/drawing/2014/main" id="{9D251D39-FDDF-7C21-F381-46B3C1E0EA1A}"/>
              </a:ext>
            </a:extLst>
          </p:cNvPr>
          <p:cNvSpPr/>
          <p:nvPr>
            <p:custDataLst>
              <p:tags r:id="rId18"/>
            </p:custDataLst>
          </p:nvPr>
        </p:nvSpPr>
        <p:spPr bwMode="auto">
          <a:xfrm>
            <a:off x="6523038" y="4143375"/>
            <a:ext cx="376238"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rtlCol="0" anchor="t"/>
          <a:lstStyle/>
          <a:p>
            <a:pPr algn="ctr">
              <a:spcBef>
                <a:spcPct val="0"/>
              </a:spcBef>
              <a:spcAft>
                <a:spcPct val="0"/>
              </a:spcAft>
            </a:pPr>
            <a:fld id="{CBCB81D6-1E19-4D6C-82CF-0E85F9B87583}" type="datetime'''''2''''''''''0''''''''2''''''''''6''''''''''E'''">
              <a:rPr lang="en-US" altLang="en-US" sz="1000" smtClean="0">
                <a:latin typeface="Arial" panose="020B0604020202020204" pitchFamily="34" charset="0"/>
                <a:ea typeface="宋体" panose="02010600030101010101" pitchFamily="2" charset="-122"/>
              </a:rPr>
              <a:pPr/>
              <a:t>2026E</a:t>
            </a:fld>
            <a:endParaRPr lang="en-US" sz="1000">
              <a:latin typeface="Arial" panose="020B0604020202020204" pitchFamily="34" charset="0"/>
              <a:ea typeface="宋体" panose="02010600030101010101" pitchFamily="2" charset="-122"/>
              <a:cs typeface="Arial"/>
              <a:sym typeface="Arial"/>
            </a:endParaRPr>
          </a:p>
        </p:txBody>
      </p:sp>
      <p:sp>
        <p:nvSpPr>
          <p:cNvPr id="29" name="矩形 28">
            <a:extLst>
              <a:ext uri="{FF2B5EF4-FFF2-40B4-BE49-F238E27FC236}">
                <a16:creationId xmlns:a16="http://schemas.microsoft.com/office/drawing/2014/main" id="{F7CBFA1E-103F-A098-C62C-7C2DAB6AD582}"/>
              </a:ext>
            </a:extLst>
          </p:cNvPr>
          <p:cNvSpPr/>
          <p:nvPr>
            <p:custDataLst>
              <p:tags r:id="rId19"/>
            </p:custDataLst>
          </p:nvPr>
        </p:nvSpPr>
        <p:spPr bwMode="auto">
          <a:xfrm>
            <a:off x="7216775" y="4143375"/>
            <a:ext cx="376238"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rtlCol="0" anchor="t"/>
          <a:lstStyle/>
          <a:p>
            <a:pPr algn="ctr">
              <a:spcBef>
                <a:spcPct val="0"/>
              </a:spcBef>
              <a:spcAft>
                <a:spcPct val="0"/>
              </a:spcAft>
            </a:pPr>
            <a:fld id="{59304FC7-716B-44C9-98DD-80B17DA4E8B1}" type="datetime'''''''''''''''''2''''''''''''''0''27''''''E'''''''''">
              <a:rPr lang="en-US" altLang="en-US" sz="1000" smtClean="0">
                <a:latin typeface="Arial" panose="020B0604020202020204" pitchFamily="34" charset="0"/>
                <a:ea typeface="宋体" panose="02010600030101010101" pitchFamily="2" charset="-122"/>
              </a:rPr>
              <a:pPr/>
              <a:t>2027E</a:t>
            </a:fld>
            <a:endParaRPr lang="en-US" sz="1000">
              <a:latin typeface="Arial" panose="020B0604020202020204" pitchFamily="34" charset="0"/>
              <a:ea typeface="宋体" panose="02010600030101010101" pitchFamily="2" charset="-122"/>
              <a:cs typeface="Arial"/>
              <a:sym typeface="Arial"/>
            </a:endParaRPr>
          </a:p>
        </p:txBody>
      </p:sp>
      <p:sp>
        <p:nvSpPr>
          <p:cNvPr id="22" name="Text Placeholder 2">
            <a:extLst>
              <a:ext uri="{FF2B5EF4-FFF2-40B4-BE49-F238E27FC236}">
                <a16:creationId xmlns:a16="http://schemas.microsoft.com/office/drawing/2014/main" id="{3FAA1D5A-D5E9-7E58-5965-1D130AFC9610}"/>
              </a:ext>
            </a:extLst>
          </p:cNvPr>
          <p:cNvSpPr>
            <a:spLocks noGrp="1"/>
          </p:cNvSpPr>
          <p:nvPr>
            <p:custDataLst>
              <p:tags r:id="rId20"/>
            </p:custDataLst>
          </p:nvPr>
        </p:nvSpPr>
        <p:spPr bwMode="gray">
          <a:xfrm>
            <a:off x="7870825" y="3421063"/>
            <a:ext cx="454025" cy="152400"/>
          </a:xfrm>
          <a:prstGeom prst="rect">
            <a:avLst/>
          </a:prstGeom>
          <a:solidFill>
            <a:srgbClr val="4C6C9C"/>
          </a:solidFill>
          <a:ln>
            <a:noFill/>
          </a:ln>
          <a:effectLst/>
          <a:extLs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17463" tIns="0" rIns="17463" bIns="0" numCol="1" spcCol="0"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4DABF6AE-4747-4EF9-840B-8D1A7761BB1E}" type="datetime'''''1'''''''''''''''''''''''''''''',''''032''''''.''4'''''">
              <a:rPr lang="zh-CN" altLang="en-US" sz="1000" smtClean="0">
                <a:solidFill>
                  <a:schemeClr val="bg1"/>
                </a:solidFill>
                <a:cs typeface="+mn-cs"/>
              </a:rPr>
              <a:pPr/>
              <a:t>1,032.4</a:t>
            </a:fld>
            <a:endParaRPr lang="en-US" altLang="zh-CN" sz="1000" dirty="0">
              <a:solidFill>
                <a:schemeClr val="bg1"/>
              </a:solidFill>
              <a:ea typeface="宋体" panose="02010600030101010101" pitchFamily="2" charset="-122"/>
              <a:cs typeface="+mn-cs"/>
              <a:sym typeface="Arial" panose="020B0604020202020204" pitchFamily="34" charset="0"/>
            </a:endParaRPr>
          </a:p>
        </p:txBody>
      </p:sp>
      <p:sp>
        <p:nvSpPr>
          <p:cNvPr id="30" name="矩形 29">
            <a:extLst>
              <a:ext uri="{FF2B5EF4-FFF2-40B4-BE49-F238E27FC236}">
                <a16:creationId xmlns:a16="http://schemas.microsoft.com/office/drawing/2014/main" id="{FCC54429-0315-0B67-13A3-DFECE949188C}"/>
              </a:ext>
            </a:extLst>
          </p:cNvPr>
          <p:cNvSpPr/>
          <p:nvPr>
            <p:custDataLst>
              <p:tags r:id="rId21"/>
            </p:custDataLst>
          </p:nvPr>
        </p:nvSpPr>
        <p:spPr bwMode="auto">
          <a:xfrm>
            <a:off x="7910513" y="4143375"/>
            <a:ext cx="376238"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0" tIns="0" rIns="0" bIns="0" rtlCol="0" anchor="t"/>
          <a:lstStyle/>
          <a:p>
            <a:pPr algn="ctr">
              <a:spcBef>
                <a:spcPct val="0"/>
              </a:spcBef>
              <a:spcAft>
                <a:spcPct val="0"/>
              </a:spcAft>
            </a:pPr>
            <a:fld id="{16B4C4AF-BDA0-4337-9B30-70B366128A52}" type="datetime'''2''''0''''''''''''''''''''2''''''''8''''''''''E'''">
              <a:rPr lang="en-US" altLang="en-US" sz="1000" smtClean="0">
                <a:latin typeface="Arial" panose="020B0604020202020204" pitchFamily="34" charset="0"/>
                <a:ea typeface="宋体" panose="02010600030101010101" pitchFamily="2" charset="-122"/>
              </a:rPr>
              <a:pPr/>
              <a:t>2028E</a:t>
            </a:fld>
            <a:endParaRPr lang="en-US" sz="1000">
              <a:latin typeface="Arial" panose="020B0604020202020204" pitchFamily="34" charset="0"/>
              <a:ea typeface="宋体" panose="02010600030101010101" pitchFamily="2" charset="-122"/>
              <a:cs typeface="Arial"/>
              <a:sym typeface="Arial"/>
            </a:endParaRPr>
          </a:p>
        </p:txBody>
      </p:sp>
      <p:sp>
        <p:nvSpPr>
          <p:cNvPr id="31" name="矩形 30">
            <a:extLst>
              <a:ext uri="{FF2B5EF4-FFF2-40B4-BE49-F238E27FC236}">
                <a16:creationId xmlns:a16="http://schemas.microsoft.com/office/drawing/2014/main" id="{5C95262E-F035-E42C-B3DF-A2E486DFA390}"/>
              </a:ext>
            </a:extLst>
          </p:cNvPr>
          <p:cNvSpPr/>
          <p:nvPr>
            <p:custDataLst>
              <p:tags r:id="rId22"/>
            </p:custDataLst>
          </p:nvPr>
        </p:nvSpPr>
        <p:spPr bwMode="gray">
          <a:xfrm>
            <a:off x="933450" y="2293938"/>
            <a:ext cx="454025"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17463" tIns="0" rIns="17463" bIns="0" rtlCol="0" anchor="b"/>
          <a:lstStyle/>
          <a:p>
            <a:pPr algn="ctr">
              <a:spcBef>
                <a:spcPct val="0"/>
              </a:spcBef>
              <a:spcAft>
                <a:spcPct val="0"/>
              </a:spcAft>
            </a:pPr>
            <a:fld id="{D35B2C68-79AA-4D6A-97BF-90AF9B8BE73D}" type="datetime'''''''''1'''''''''''''''''',''3''''''9''5''''.''''''4'''''''">
              <a:rPr lang="zh-CN" altLang="en-US" sz="1000" smtClean="0">
                <a:latin typeface="Arial" panose="020B0604020202020204" pitchFamily="34" charset="0"/>
              </a:rPr>
              <a:pPr/>
              <a:t>1,395.4</a:t>
            </a:fld>
            <a:endParaRPr lang="en-US" sz="1000">
              <a:latin typeface="Arial" panose="020B0604020202020204" pitchFamily="34" charset="0"/>
              <a:ea typeface="宋体"/>
              <a:cs typeface="Arial"/>
              <a:sym typeface="Arial"/>
            </a:endParaRPr>
          </a:p>
        </p:txBody>
      </p:sp>
      <p:sp>
        <p:nvSpPr>
          <p:cNvPr id="32" name="矩形 31">
            <a:extLst>
              <a:ext uri="{FF2B5EF4-FFF2-40B4-BE49-F238E27FC236}">
                <a16:creationId xmlns:a16="http://schemas.microsoft.com/office/drawing/2014/main" id="{79DA80B5-BAEB-2A55-0FE1-621BE5507212}"/>
              </a:ext>
            </a:extLst>
          </p:cNvPr>
          <p:cNvSpPr/>
          <p:nvPr>
            <p:custDataLst>
              <p:tags r:id="rId23"/>
            </p:custDataLst>
          </p:nvPr>
        </p:nvSpPr>
        <p:spPr bwMode="gray">
          <a:xfrm>
            <a:off x="1627188" y="2289175"/>
            <a:ext cx="454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noAutofit/>
          </a:bodyPr>
          <a:lstStyle/>
          <a:p>
            <a:pPr algn="ctr" fontAlgn="base">
              <a:spcBef>
                <a:spcPct val="0"/>
              </a:spcBef>
              <a:spcAft>
                <a:spcPct val="0"/>
              </a:spcAft>
            </a:pPr>
            <a:fld id="{9839AEA4-3224-4CE9-AEED-14586B699F0C}" type="datetime'''1'''''''''',''''''''''''''40''''''''''0''.''''''''''1'''''">
              <a:rPr lang="zh-CN" altLang="en-US" sz="1000" smtClean="0">
                <a:solidFill>
                  <a:srgbClr val="000000"/>
                </a:solidFill>
                <a:latin typeface="Arial" panose="020B0604020202020204" pitchFamily="34" charset="0"/>
              </a:rPr>
              <a:pPr/>
              <a:t>1,400.1</a:t>
            </a:fld>
            <a:endParaRPr lang="en-US" altLang="zh-CN" sz="1000" dirty="0">
              <a:solidFill>
                <a:srgbClr val="000000"/>
              </a:solidFill>
              <a:latin typeface="Arial" panose="020B0604020202020204" pitchFamily="34" charset="0"/>
              <a:ea typeface="宋体"/>
              <a:cs typeface="Arial"/>
              <a:sym typeface="Arial"/>
            </a:endParaRPr>
          </a:p>
        </p:txBody>
      </p:sp>
      <p:sp>
        <p:nvSpPr>
          <p:cNvPr id="34" name="矩形 33">
            <a:extLst>
              <a:ext uri="{FF2B5EF4-FFF2-40B4-BE49-F238E27FC236}">
                <a16:creationId xmlns:a16="http://schemas.microsoft.com/office/drawing/2014/main" id="{95A679CF-9C83-AFB8-6A2A-890452F5E74F}"/>
              </a:ext>
            </a:extLst>
          </p:cNvPr>
          <p:cNvSpPr/>
          <p:nvPr>
            <p:custDataLst>
              <p:tags r:id="rId24"/>
            </p:custDataLst>
          </p:nvPr>
        </p:nvSpPr>
        <p:spPr bwMode="gray">
          <a:xfrm>
            <a:off x="2320925" y="2274888"/>
            <a:ext cx="454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noAutofit/>
          </a:bodyPr>
          <a:lstStyle/>
          <a:p>
            <a:pPr algn="ctr" fontAlgn="base">
              <a:spcBef>
                <a:spcPct val="0"/>
              </a:spcBef>
              <a:spcAft>
                <a:spcPct val="0"/>
              </a:spcAft>
            </a:pPr>
            <a:fld id="{5B33687C-11EB-45E9-B036-333040DD1AC0}" type="datetime'''1,''''''''''''''''4''1''''''1''.''''''''''''8'''''''''''">
              <a:rPr lang="zh-CN" altLang="en-US" sz="1000" smtClean="0">
                <a:solidFill>
                  <a:srgbClr val="000000"/>
                </a:solidFill>
                <a:latin typeface="Arial" panose="020B0604020202020204" pitchFamily="34" charset="0"/>
              </a:rPr>
              <a:pPr/>
              <a:t>1,411.8</a:t>
            </a:fld>
            <a:endParaRPr lang="en-US" altLang="zh-CN" sz="1000" dirty="0">
              <a:solidFill>
                <a:srgbClr val="000000"/>
              </a:solidFill>
              <a:latin typeface="Arial" panose="020B0604020202020204" pitchFamily="34" charset="0"/>
              <a:ea typeface="宋体"/>
              <a:cs typeface="Arial"/>
              <a:sym typeface="Arial"/>
            </a:endParaRPr>
          </a:p>
        </p:txBody>
      </p:sp>
      <p:sp>
        <p:nvSpPr>
          <p:cNvPr id="18" name="矩形 17">
            <a:extLst>
              <a:ext uri="{FF2B5EF4-FFF2-40B4-BE49-F238E27FC236}">
                <a16:creationId xmlns:a16="http://schemas.microsoft.com/office/drawing/2014/main" id="{3214122C-2AF4-498E-A027-ED032642CB3C}"/>
              </a:ext>
            </a:extLst>
          </p:cNvPr>
          <p:cNvSpPr/>
          <p:nvPr>
            <p:custDataLst>
              <p:tags r:id="rId25"/>
            </p:custDataLst>
          </p:nvPr>
        </p:nvSpPr>
        <p:spPr bwMode="gray">
          <a:xfrm>
            <a:off x="3014663" y="2274888"/>
            <a:ext cx="4540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17463" tIns="0" rIns="17463" bIns="0" rtlCol="0" anchor="b">
            <a:noAutofit/>
          </a:bodyPr>
          <a:lstStyle/>
          <a:p>
            <a:pPr algn="ctr" fontAlgn="base">
              <a:spcBef>
                <a:spcPct val="0"/>
              </a:spcBef>
              <a:spcAft>
                <a:spcPct val="0"/>
              </a:spcAft>
            </a:pPr>
            <a:fld id="{B8E21632-DEAF-4062-913D-F87ACDE231DD}" type="datetime'1'''',''''''''''''''''''''''''''4''12''''''.''''6'''''''">
              <a:rPr lang="zh-CN" altLang="en-US" sz="1000" smtClean="0">
                <a:solidFill>
                  <a:srgbClr val="000000"/>
                </a:solidFill>
                <a:latin typeface="Arial" panose="020B0604020202020204" pitchFamily="34" charset="0"/>
              </a:rPr>
              <a:pPr/>
              <a:t>1,412.6</a:t>
            </a:fld>
            <a:endParaRPr lang="en-US" altLang="zh-CN" sz="1000" dirty="0">
              <a:solidFill>
                <a:srgbClr val="000000"/>
              </a:solidFill>
              <a:latin typeface="Arial" panose="020B0604020202020204" pitchFamily="34" charset="0"/>
              <a:ea typeface="宋体"/>
              <a:cs typeface="Arial"/>
              <a:sym typeface="Arial"/>
            </a:endParaRPr>
          </a:p>
        </p:txBody>
      </p:sp>
      <p:sp>
        <p:nvSpPr>
          <p:cNvPr id="28" name="矩形 27">
            <a:extLst>
              <a:ext uri="{FF2B5EF4-FFF2-40B4-BE49-F238E27FC236}">
                <a16:creationId xmlns:a16="http://schemas.microsoft.com/office/drawing/2014/main" id="{10182136-91F8-D32E-49D2-80826B35195D}"/>
              </a:ext>
            </a:extLst>
          </p:cNvPr>
          <p:cNvSpPr/>
          <p:nvPr>
            <p:custDataLst>
              <p:tags r:id="rId26"/>
            </p:custDataLst>
          </p:nvPr>
        </p:nvSpPr>
        <p:spPr bwMode="gray">
          <a:xfrm>
            <a:off x="3708400" y="2274888"/>
            <a:ext cx="454025"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17463" tIns="0" rIns="17463" bIns="0" rtlCol="0" anchor="b">
            <a:noAutofit/>
          </a:bodyPr>
          <a:lstStyle/>
          <a:p>
            <a:pPr algn="ctr" fontAlgn="base">
              <a:spcBef>
                <a:spcPct val="0"/>
              </a:spcBef>
              <a:spcAft>
                <a:spcPct val="0"/>
              </a:spcAft>
            </a:pPr>
            <a:fld id="{F632A3C9-87C0-4D4B-9229-9A81D1940835}" type="datetime'''''1'''''''',''''411''''''''.''''''''''''''''8'''''">
              <a:rPr lang="zh-CN" altLang="en-US" sz="1000" smtClean="0">
                <a:solidFill>
                  <a:srgbClr val="000000"/>
                </a:solidFill>
                <a:latin typeface="Arial" panose="020B0604020202020204" pitchFamily="34" charset="0"/>
              </a:rPr>
              <a:pPr/>
              <a:t>1,411.8</a:t>
            </a:fld>
            <a:endParaRPr lang="en-US" altLang="zh-CN" sz="1000" dirty="0">
              <a:solidFill>
                <a:srgbClr val="000000"/>
              </a:solidFill>
              <a:latin typeface="Arial" panose="020B0604020202020204" pitchFamily="34" charset="0"/>
              <a:ea typeface="宋体"/>
              <a:cs typeface="Arial"/>
              <a:sym typeface="Arial"/>
            </a:endParaRPr>
          </a:p>
        </p:txBody>
      </p:sp>
      <p:sp>
        <p:nvSpPr>
          <p:cNvPr id="25" name="矩形 24">
            <a:extLst>
              <a:ext uri="{FF2B5EF4-FFF2-40B4-BE49-F238E27FC236}">
                <a16:creationId xmlns:a16="http://schemas.microsoft.com/office/drawing/2014/main" id="{9F99520E-7016-E158-17BD-BF87ED139F71}"/>
              </a:ext>
            </a:extLst>
          </p:cNvPr>
          <p:cNvSpPr/>
          <p:nvPr>
            <p:custDataLst>
              <p:tags r:id="rId27"/>
            </p:custDataLst>
          </p:nvPr>
        </p:nvSpPr>
        <p:spPr bwMode="gray">
          <a:xfrm>
            <a:off x="4402138" y="2278063"/>
            <a:ext cx="454025"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17463" tIns="0" rIns="17463" bIns="0" rtlCol="0" anchor="b">
            <a:noAutofit/>
          </a:bodyPr>
          <a:lstStyle/>
          <a:p>
            <a:pPr algn="ctr" fontAlgn="base">
              <a:spcBef>
                <a:spcPct val="0"/>
              </a:spcBef>
              <a:spcAft>
                <a:spcPct val="0"/>
              </a:spcAft>
            </a:pPr>
            <a:fld id="{7FCB764A-A82A-40A8-8478-F6B5ABBEF493}" type="datetime'1'''''''''',''''''''''''''''''4''''''''''0''9.''''7'''''''">
              <a:rPr lang="zh-CN" altLang="en-US" sz="1000" smtClean="0">
                <a:solidFill>
                  <a:srgbClr val="000000"/>
                </a:solidFill>
                <a:latin typeface="Arial" panose="020B0604020202020204" pitchFamily="34" charset="0"/>
              </a:rPr>
              <a:pPr/>
              <a:t>1,409.7</a:t>
            </a:fld>
            <a:endParaRPr lang="en-US" altLang="zh-CN" sz="1000" dirty="0">
              <a:solidFill>
                <a:srgbClr val="000000"/>
              </a:solidFill>
              <a:latin typeface="Arial" panose="020B0604020202020204" pitchFamily="34" charset="0"/>
              <a:ea typeface="宋体"/>
              <a:cs typeface="Arial"/>
              <a:sym typeface="Arial"/>
            </a:endParaRPr>
          </a:p>
        </p:txBody>
      </p:sp>
      <p:sp>
        <p:nvSpPr>
          <p:cNvPr id="35" name="矩形 34">
            <a:extLst>
              <a:ext uri="{FF2B5EF4-FFF2-40B4-BE49-F238E27FC236}">
                <a16:creationId xmlns:a16="http://schemas.microsoft.com/office/drawing/2014/main" id="{4BBE88EE-6709-798B-EDF8-EFAED049ADEA}"/>
              </a:ext>
            </a:extLst>
          </p:cNvPr>
          <p:cNvSpPr/>
          <p:nvPr>
            <p:custDataLst>
              <p:tags r:id="rId28"/>
            </p:custDataLst>
          </p:nvPr>
        </p:nvSpPr>
        <p:spPr bwMode="gray">
          <a:xfrm>
            <a:off x="5095875" y="2278063"/>
            <a:ext cx="454025"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17463" tIns="0" rIns="17463" bIns="0" rtlCol="0" anchor="b">
            <a:noAutofit/>
          </a:bodyPr>
          <a:lstStyle/>
          <a:p>
            <a:pPr algn="ctr" fontAlgn="base">
              <a:spcBef>
                <a:spcPct val="0"/>
              </a:spcBef>
              <a:spcAft>
                <a:spcPct val="0"/>
              </a:spcAft>
            </a:pPr>
            <a:fld id="{04279443-0899-4D98-97DD-208EFF5F351B}" type="datetime'''''''''''1'''',''40''''''8''''''.''''''''''''7'''''''''''''">
              <a:rPr lang="zh-CN" altLang="en-US" sz="1000" smtClean="0">
                <a:solidFill>
                  <a:srgbClr val="000000"/>
                </a:solidFill>
                <a:latin typeface="Arial" panose="020B0604020202020204" pitchFamily="34" charset="0"/>
              </a:rPr>
              <a:pPr/>
              <a:t>1,408.7</a:t>
            </a:fld>
            <a:endParaRPr lang="en-US" altLang="zh-CN" sz="1000" dirty="0">
              <a:solidFill>
                <a:srgbClr val="000000"/>
              </a:solidFill>
              <a:latin typeface="Arial" panose="020B0604020202020204" pitchFamily="34" charset="0"/>
              <a:ea typeface="宋体"/>
              <a:cs typeface="Arial"/>
              <a:sym typeface="Arial"/>
            </a:endParaRPr>
          </a:p>
        </p:txBody>
      </p:sp>
      <p:sp>
        <p:nvSpPr>
          <p:cNvPr id="36" name="矩形 35">
            <a:extLst>
              <a:ext uri="{FF2B5EF4-FFF2-40B4-BE49-F238E27FC236}">
                <a16:creationId xmlns:a16="http://schemas.microsoft.com/office/drawing/2014/main" id="{A28C5D99-FDEC-AFB7-B616-2F97076E7EC9}"/>
              </a:ext>
            </a:extLst>
          </p:cNvPr>
          <p:cNvSpPr/>
          <p:nvPr>
            <p:custDataLst>
              <p:tags r:id="rId29"/>
            </p:custDataLst>
          </p:nvPr>
        </p:nvSpPr>
        <p:spPr bwMode="gray">
          <a:xfrm>
            <a:off x="5789613" y="2279650"/>
            <a:ext cx="454025"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17463" tIns="0" rIns="17463" bIns="0" rtlCol="0" anchor="b">
            <a:noAutofit/>
          </a:bodyPr>
          <a:lstStyle/>
          <a:p>
            <a:pPr algn="ctr">
              <a:spcBef>
                <a:spcPct val="0"/>
              </a:spcBef>
              <a:spcAft>
                <a:spcPct val="0"/>
              </a:spcAft>
            </a:pPr>
            <a:fld id="{50B606A0-A9F0-48D5-81AB-52F8C8AABF0C}" type="datetime'''''''''''''''''1'''''''''''''''',''''''40''7''''''''''.7'">
              <a:rPr lang="zh-CN" altLang="en-US" sz="1000" smtClean="0">
                <a:solidFill>
                  <a:srgbClr val="000000"/>
                </a:solidFill>
                <a:latin typeface="Arial" panose="020B0604020202020204" pitchFamily="34" charset="0"/>
              </a:rPr>
              <a:pPr/>
              <a:t>1,407.7</a:t>
            </a:fld>
            <a:endParaRPr lang="en-US" altLang="zh-CN" sz="1000" dirty="0">
              <a:solidFill>
                <a:srgbClr val="000000"/>
              </a:solidFill>
              <a:latin typeface="Arial" panose="020B0604020202020204" pitchFamily="34" charset="0"/>
              <a:ea typeface="宋体"/>
              <a:cs typeface="Arial"/>
              <a:sym typeface="Arial"/>
            </a:endParaRPr>
          </a:p>
        </p:txBody>
      </p:sp>
      <p:sp>
        <p:nvSpPr>
          <p:cNvPr id="33" name="矩形 32">
            <a:extLst>
              <a:ext uri="{FF2B5EF4-FFF2-40B4-BE49-F238E27FC236}">
                <a16:creationId xmlns:a16="http://schemas.microsoft.com/office/drawing/2014/main" id="{455F10B7-B3B6-9C0D-9D8D-DF150089CE3C}"/>
              </a:ext>
            </a:extLst>
          </p:cNvPr>
          <p:cNvSpPr/>
          <p:nvPr>
            <p:custDataLst>
              <p:tags r:id="rId30"/>
            </p:custDataLst>
          </p:nvPr>
        </p:nvSpPr>
        <p:spPr bwMode="gray">
          <a:xfrm>
            <a:off x="6483350" y="2281238"/>
            <a:ext cx="454025" cy="152400"/>
          </a:xfrm>
          <a:prstGeom prst="rect">
            <a:avLst/>
          </a:prstGeom>
          <a:noFill/>
          <a:ln w="9525">
            <a:noFill/>
            <a:round/>
            <a:headEnd/>
            <a:tailEnd/>
          </a:ln>
          <a:extLst>
            <a:ext uri="{909E8E84-426E-40DD-AFC4-6F175D3DCCD1}">
              <a14:hiddenFill xmlns:a14="http://schemas.microsoft.com/office/drawing/2010/main">
                <a:solidFill>
                  <a:scrgbClr r="0" g="0" b="0"/>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17463" tIns="0" rIns="17463" bIns="0" rtlCol="0" anchor="b"/>
          <a:lstStyle/>
          <a:p>
            <a:pPr algn="ctr">
              <a:spcBef>
                <a:spcPct val="0"/>
              </a:spcBef>
              <a:spcAft>
                <a:spcPct val="0"/>
              </a:spcAft>
            </a:pPr>
            <a:fld id="{920E5D0A-6A84-413B-8E8E-7B4B71307C73}" type="datetime'''''1'''''',4''''''''''''''''0''''''''6''''''''.''7'''''">
              <a:rPr lang="zh-CN" altLang="en-US" sz="1000" smtClean="0">
                <a:solidFill>
                  <a:srgbClr val="000000"/>
                </a:solidFill>
                <a:latin typeface="Arial" panose="020B0604020202020204" pitchFamily="34" charset="0"/>
              </a:rPr>
              <a:pPr/>
              <a:t>1,406.7</a:t>
            </a:fld>
            <a:endParaRPr lang="en-US" altLang="zh-CN" sz="1000">
              <a:solidFill>
                <a:srgbClr val="000000"/>
              </a:solidFill>
              <a:latin typeface="Arial" panose="020B0604020202020204" pitchFamily="34" charset="0"/>
              <a:ea typeface="宋体"/>
              <a:cs typeface="Arial"/>
              <a:sym typeface="Arial"/>
            </a:endParaRPr>
          </a:p>
        </p:txBody>
      </p:sp>
      <p:sp>
        <p:nvSpPr>
          <p:cNvPr id="24" name="矩形 23">
            <a:extLst>
              <a:ext uri="{FF2B5EF4-FFF2-40B4-BE49-F238E27FC236}">
                <a16:creationId xmlns:a16="http://schemas.microsoft.com/office/drawing/2014/main" id="{CB128A6A-C517-FCB5-30BD-0328B1F925DA}"/>
              </a:ext>
            </a:extLst>
          </p:cNvPr>
          <p:cNvSpPr/>
          <p:nvPr>
            <p:custDataLst>
              <p:tags r:id="rId31"/>
            </p:custDataLst>
          </p:nvPr>
        </p:nvSpPr>
        <p:spPr bwMode="gray">
          <a:xfrm>
            <a:off x="7177088" y="2282825"/>
            <a:ext cx="454025" cy="152400"/>
          </a:xfrm>
          <a:prstGeom prst="rect">
            <a:avLst/>
          </a:prstGeom>
          <a:noFill/>
          <a:ln w="9525">
            <a:noFill/>
            <a:round/>
            <a:headEnd/>
            <a:tailEnd/>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round/>
                <a:headEnd/>
                <a:tailEnd/>
              </a14:hiddenLine>
            </a:ext>
          </a:extLst>
        </p:spPr>
        <p:txBody>
          <a:bodyPr vert="horz" wrap="none" lIns="17463" tIns="0" rIns="17463" bIns="0" rtlCol="0" anchor="b"/>
          <a:lstStyle/>
          <a:p>
            <a:pPr algn="ctr">
              <a:spcBef>
                <a:spcPct val="0"/>
              </a:spcBef>
              <a:spcAft>
                <a:spcPct val="0"/>
              </a:spcAft>
            </a:pPr>
            <a:fld id="{2177B08F-396C-4187-8B56-9D26DA94C34B}" type="datetime'''''''''''''1'''''''''''',''''405.''''''7'''''''''''''''''''">
              <a:rPr lang="zh-CN" altLang="en-US" sz="1000" smtClean="0">
                <a:solidFill>
                  <a:srgbClr val="000000"/>
                </a:solidFill>
                <a:latin typeface="Arial" panose="020B0604020202020204" pitchFamily="34" charset="0"/>
              </a:rPr>
              <a:pPr/>
              <a:t>1,405.7</a:t>
            </a:fld>
            <a:endParaRPr lang="en-US" altLang="zh-CN" sz="1000">
              <a:solidFill>
                <a:srgbClr val="000000"/>
              </a:solidFill>
              <a:latin typeface="Arial" panose="020B0604020202020204" pitchFamily="34" charset="0"/>
              <a:ea typeface="宋体" panose="02010600030101010101" pitchFamily="2" charset="-122"/>
              <a:sym typeface="Arial" panose="020B0604020202020204" pitchFamily="34" charset="0"/>
            </a:endParaRPr>
          </a:p>
        </p:txBody>
      </p:sp>
      <p:sp>
        <p:nvSpPr>
          <p:cNvPr id="37" name="Text Placeholder 2">
            <a:extLst>
              <a:ext uri="{FF2B5EF4-FFF2-40B4-BE49-F238E27FC236}">
                <a16:creationId xmlns:a16="http://schemas.microsoft.com/office/drawing/2014/main" id="{4E28BB8D-2C75-9F67-B66F-8524A985E3CF}"/>
              </a:ext>
            </a:extLst>
          </p:cNvPr>
          <p:cNvSpPr>
            <a:spLocks noGrp="1"/>
          </p:cNvSpPr>
          <p:nvPr>
            <p:custDataLst>
              <p:tags r:id="rId32"/>
            </p:custDataLst>
          </p:nvPr>
        </p:nvSpPr>
        <p:spPr bwMode="gray">
          <a:xfrm>
            <a:off x="7870825" y="2282825"/>
            <a:ext cx="454025" cy="15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17463" tIns="0" rIns="17463" bIns="0" numCol="1" spcCol="0" anchor="b"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B34D26A-F5ED-4EFB-86C4-B58403B275F0}" type="datetime'''''''1,''''''''''''''4''''0''''''''4''''''''''''''''.''''7'''">
              <a:rPr lang="zh-CN" altLang="en-US" sz="1000" smtClean="0">
                <a:solidFill>
                  <a:srgbClr val="000000"/>
                </a:solidFill>
                <a:cs typeface="+mn-cs"/>
              </a:rPr>
              <a:pPr/>
              <a:t>1,404.7</a:t>
            </a:fld>
            <a:endParaRPr lang="en-US" altLang="zh-CN" sz="1000" dirty="0">
              <a:solidFill>
                <a:srgbClr val="000000"/>
              </a:solidFill>
              <a:ea typeface="宋体" panose="02010600030101010101" pitchFamily="2" charset="-122"/>
              <a:cs typeface="+mn-cs"/>
              <a:sym typeface="Arial" panose="020B0604020202020204" pitchFamily="34" charset="0"/>
            </a:endParaRPr>
          </a:p>
        </p:txBody>
      </p:sp>
      <p:sp>
        <p:nvSpPr>
          <p:cNvPr id="80" name="Text Placeholder 2">
            <a:extLst>
              <a:ext uri="{FF2B5EF4-FFF2-40B4-BE49-F238E27FC236}">
                <a16:creationId xmlns:a16="http://schemas.microsoft.com/office/drawing/2014/main" id="{6D71FAD2-D6FB-F800-897B-9E45D912E251}"/>
              </a:ext>
            </a:extLst>
          </p:cNvPr>
          <p:cNvSpPr>
            <a:spLocks noGrp="1"/>
          </p:cNvSpPr>
          <p:nvPr>
            <p:custDataLst>
              <p:tags r:id="rId33"/>
            </p:custDataLst>
          </p:nvPr>
        </p:nvSpPr>
        <p:spPr bwMode="gray">
          <a:xfrm>
            <a:off x="7177088" y="3430588"/>
            <a:ext cx="454025" cy="152400"/>
          </a:xfrm>
          <a:prstGeom prst="rect">
            <a:avLst/>
          </a:prstGeom>
          <a:solidFill>
            <a:srgbClr val="4C6C9C"/>
          </a:solidFill>
          <a:ln>
            <a:noFill/>
          </a:ln>
          <a:effectLst/>
        </p:spPr>
        <p:txBody>
          <a:bodyPr vert="horz" wrap="none" lIns="17463" tIns="0" rIns="17463"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fld id="{372096AF-86FB-4EAA-A4A5-48555762E8EE}" type="datetime'''''''''1,''''''''''''''''''''''0''''''''''''15.''''7'''''">
              <a:rPr lang="zh-CN" altLang="en-US" sz="1000" smtClean="0">
                <a:solidFill>
                  <a:schemeClr val="bg1"/>
                </a:solidFill>
                <a:effectLst/>
                <a:cs typeface="+mn-cs"/>
                <a:sym typeface="Arial" panose="020B0604020202020204" pitchFamily="34" charset="0"/>
              </a:rPr>
              <a:pPr marL="0" lvl="0" indent="0" algn="ctr">
                <a:spcBef>
                  <a:spcPct val="0"/>
                </a:spcBef>
                <a:buNone/>
              </a:pPr>
              <a:t>1,015.7</a:t>
            </a:fld>
            <a:endParaRPr lang="zh-CN" altLang="en-US" sz="1000" dirty="0">
              <a:solidFill>
                <a:schemeClr val="bg1"/>
              </a:solidFill>
              <a:cs typeface="+mn-cs"/>
              <a:sym typeface="Arial" panose="020B0604020202020204" pitchFamily="34" charset="0"/>
            </a:endParaRPr>
          </a:p>
        </p:txBody>
      </p:sp>
      <p:cxnSp>
        <p:nvCxnSpPr>
          <p:cNvPr id="39" name="直接连接符 38">
            <a:extLst>
              <a:ext uri="{FF2B5EF4-FFF2-40B4-BE49-F238E27FC236}">
                <a16:creationId xmlns:a16="http://schemas.microsoft.com/office/drawing/2014/main" id="{101B3CDF-FE70-9E2F-E12F-251023B91EA6}"/>
              </a:ext>
            </a:extLst>
          </p:cNvPr>
          <p:cNvCxnSpPr/>
          <p:nvPr>
            <p:custDataLst>
              <p:tags r:id="rId34"/>
            </p:custDataLst>
          </p:nvPr>
        </p:nvCxnSpPr>
        <p:spPr bwMode="gray">
          <a:xfrm>
            <a:off x="2400300" y="1701800"/>
            <a:ext cx="233363" cy="0"/>
          </a:xfrm>
          <a:prstGeom prst="line">
            <a:avLst/>
          </a:prstGeom>
          <a:ln w="19050" cap="rnd" cmpd="sng" algn="ctr">
            <a:solidFill>
              <a:srgbClr val="C30C3E"/>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sp>
        <p:nvSpPr>
          <p:cNvPr id="38" name="矩形 37">
            <a:extLst>
              <a:ext uri="{FF2B5EF4-FFF2-40B4-BE49-F238E27FC236}">
                <a16:creationId xmlns:a16="http://schemas.microsoft.com/office/drawing/2014/main" id="{FA086F9F-DA03-FA72-7FC0-713A1296D7FF}"/>
              </a:ext>
            </a:extLst>
          </p:cNvPr>
          <p:cNvSpPr/>
          <p:nvPr>
            <p:custDataLst>
              <p:tags r:id="rId35"/>
            </p:custDataLst>
          </p:nvPr>
        </p:nvSpPr>
        <p:spPr bwMode="auto">
          <a:xfrm>
            <a:off x="2463800" y="1838325"/>
            <a:ext cx="179388" cy="133350"/>
          </a:xfrm>
          <a:prstGeom prst="rect">
            <a:avLst/>
          </a:prstGeom>
          <a:solidFill>
            <a:srgbClr val="9DB1CF"/>
          </a:solidFill>
          <a:ln w="9525" cmpd="sng" algn="ctr">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0" name="矩形 39">
            <a:extLst>
              <a:ext uri="{FF2B5EF4-FFF2-40B4-BE49-F238E27FC236}">
                <a16:creationId xmlns:a16="http://schemas.microsoft.com/office/drawing/2014/main" id="{61CD79C6-E517-0967-645E-5233A887A08F}"/>
              </a:ext>
            </a:extLst>
          </p:cNvPr>
          <p:cNvSpPr/>
          <p:nvPr>
            <p:custDataLst>
              <p:tags r:id="rId36"/>
            </p:custDataLst>
          </p:nvPr>
        </p:nvSpPr>
        <p:spPr bwMode="auto">
          <a:xfrm>
            <a:off x="3879850" y="1635125"/>
            <a:ext cx="179388" cy="133350"/>
          </a:xfrm>
          <a:prstGeom prst="rect">
            <a:avLst/>
          </a:prstGeom>
          <a:solidFill>
            <a:srgbClr val="4C6C9C"/>
          </a:solidFill>
          <a:ln w="9525" cmpd="sng" algn="ctr">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1" name="椭圆 40">
            <a:extLst>
              <a:ext uri="{FF2B5EF4-FFF2-40B4-BE49-F238E27FC236}">
                <a16:creationId xmlns:a16="http://schemas.microsoft.com/office/drawing/2014/main" id="{CBF584F4-7C3D-540B-0A34-AC1933138084}"/>
              </a:ext>
            </a:extLst>
          </p:cNvPr>
          <p:cNvSpPr/>
          <p:nvPr>
            <p:custDataLst>
              <p:tags r:id="rId37"/>
            </p:custDataLst>
          </p:nvPr>
        </p:nvSpPr>
        <p:spPr bwMode="auto">
          <a:xfrm>
            <a:off x="2484438" y="1670050"/>
            <a:ext cx="63500" cy="63500"/>
          </a:xfrm>
          <a:prstGeom prst="ellipse">
            <a:avLst/>
          </a:prstGeom>
          <a:solidFill>
            <a:srgbClr val="C30C3E"/>
          </a:solidFill>
          <a:ln w="9525">
            <a:solidFill>
              <a:srgbClr val="C30C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zh-CN" altLang="en-US">
              <a:solidFill>
                <a:srgbClr val="FFFFFF"/>
              </a:solidFill>
            </a:endParaRPr>
          </a:p>
        </p:txBody>
      </p:sp>
      <p:sp>
        <p:nvSpPr>
          <p:cNvPr id="42" name="矩形 41">
            <a:extLst>
              <a:ext uri="{FF2B5EF4-FFF2-40B4-BE49-F238E27FC236}">
                <a16:creationId xmlns:a16="http://schemas.microsoft.com/office/drawing/2014/main" id="{1C1C0EDF-BE7F-FCDB-6C36-68E20D65CA09}"/>
              </a:ext>
            </a:extLst>
          </p:cNvPr>
          <p:cNvSpPr/>
          <p:nvPr>
            <p:custDataLst>
              <p:tags r:id="rId38"/>
            </p:custDataLst>
          </p:nvPr>
        </p:nvSpPr>
        <p:spPr bwMode="auto">
          <a:xfrm>
            <a:off x="2693988" y="1630363"/>
            <a:ext cx="1011238"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fontAlgn="base">
              <a:spcBef>
                <a:spcPct val="0"/>
              </a:spcBef>
              <a:spcAft>
                <a:spcPct val="0"/>
              </a:spcAft>
            </a:pPr>
            <a:fld id="{543073D3-377D-42FD-AE58-CB63DB046BEB}" type="datetime'U''''rb''an''''i''z''''''''''a''t''''''io''n'' R''a''te'''''">
              <a:rPr lang="en-US" altLang="en-US" sz="1000" smtClean="0">
                <a:solidFill>
                  <a:srgbClr val="000000"/>
                </a:solidFill>
                <a:latin typeface="Arial" panose="020B0604020202020204" pitchFamily="34" charset="0"/>
                <a:ea typeface="宋体" panose="02010600030101010101" pitchFamily="2" charset="-122"/>
              </a:rPr>
              <a:pPr/>
              <a:t>Urbanization Rate</a:t>
            </a:fld>
            <a:endParaRPr lang="en-US" altLang="zh-CN" sz="1000" dirty="0">
              <a:solidFill>
                <a:srgbClr val="000000"/>
              </a:solidFill>
              <a:latin typeface="Arial" panose="020B0604020202020204" pitchFamily="34" charset="0"/>
              <a:ea typeface="宋体" panose="02010600030101010101" pitchFamily="2" charset="-122"/>
              <a:cs typeface="Arial"/>
              <a:sym typeface="Arial"/>
            </a:endParaRPr>
          </a:p>
        </p:txBody>
      </p:sp>
      <p:sp>
        <p:nvSpPr>
          <p:cNvPr id="43" name="矩形 42">
            <a:extLst>
              <a:ext uri="{FF2B5EF4-FFF2-40B4-BE49-F238E27FC236}">
                <a16:creationId xmlns:a16="http://schemas.microsoft.com/office/drawing/2014/main" id="{D27642FA-01EE-7059-652A-66348A7AE811}"/>
              </a:ext>
            </a:extLst>
          </p:cNvPr>
          <p:cNvSpPr/>
          <p:nvPr>
            <p:custDataLst>
              <p:tags r:id="rId39"/>
            </p:custDataLst>
          </p:nvPr>
        </p:nvSpPr>
        <p:spPr bwMode="auto">
          <a:xfrm>
            <a:off x="2693988" y="1833563"/>
            <a:ext cx="9334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fontAlgn="base">
              <a:spcBef>
                <a:spcPct val="0"/>
              </a:spcBef>
              <a:spcAft>
                <a:spcPct val="0"/>
              </a:spcAft>
            </a:pPr>
            <a:fld id="{28B29764-B355-4AB9-897B-7D199D361C33}" type="datetime'''R''''''''u''''ra''l P''''op''''''''u''la''''ti''''''o''''n'">
              <a:rPr lang="en-US" altLang="en-US" sz="1000" smtClean="0">
                <a:solidFill>
                  <a:srgbClr val="000000"/>
                </a:solidFill>
                <a:latin typeface="Arial" panose="020B0604020202020204" pitchFamily="34" charset="0"/>
                <a:ea typeface="宋体" panose="02010600030101010101" pitchFamily="2" charset="-122"/>
              </a:rPr>
              <a:pPr/>
              <a:t>Rural Population</a:t>
            </a:fld>
            <a:endParaRPr lang="en-US" altLang="zh-CN" sz="1000" dirty="0">
              <a:solidFill>
                <a:srgbClr val="000000"/>
              </a:solidFill>
              <a:latin typeface="Arial" panose="020B0604020202020204" pitchFamily="34" charset="0"/>
              <a:ea typeface="宋体" panose="02010600030101010101" pitchFamily="2" charset="-122"/>
              <a:cs typeface="Arial"/>
              <a:sym typeface="Arial"/>
            </a:endParaRPr>
          </a:p>
        </p:txBody>
      </p:sp>
      <p:sp>
        <p:nvSpPr>
          <p:cNvPr id="44" name="矩形 43">
            <a:extLst>
              <a:ext uri="{FF2B5EF4-FFF2-40B4-BE49-F238E27FC236}">
                <a16:creationId xmlns:a16="http://schemas.microsoft.com/office/drawing/2014/main" id="{8D0F7707-097C-F016-3147-66A57E19FF5A}"/>
              </a:ext>
            </a:extLst>
          </p:cNvPr>
          <p:cNvSpPr/>
          <p:nvPr>
            <p:custDataLst>
              <p:tags r:id="rId40"/>
            </p:custDataLst>
          </p:nvPr>
        </p:nvSpPr>
        <p:spPr bwMode="auto">
          <a:xfrm>
            <a:off x="4110038" y="1630363"/>
            <a:ext cx="974725"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ctr"/>
          <a:lstStyle/>
          <a:p>
            <a:pPr fontAlgn="base">
              <a:spcBef>
                <a:spcPct val="0"/>
              </a:spcBef>
              <a:spcAft>
                <a:spcPct val="0"/>
              </a:spcAft>
            </a:pPr>
            <a:fld id="{4A0DB807-56F6-4034-BC8D-06D11434CAFD}" type="datetime'''U''''r''''''b''a''n'' Po''p''ul''''a''''ti''''on'''''">
              <a:rPr lang="en-US" altLang="en-US" sz="1000" smtClean="0">
                <a:solidFill>
                  <a:srgbClr val="000000"/>
                </a:solidFill>
                <a:latin typeface="Arial" panose="020B0604020202020204" pitchFamily="34" charset="0"/>
                <a:ea typeface="宋体" panose="02010600030101010101" pitchFamily="2" charset="-122"/>
              </a:rPr>
              <a:pPr/>
              <a:t>Urban Population</a:t>
            </a:fld>
            <a:endParaRPr lang="en-US" altLang="zh-CN" sz="1000" dirty="0">
              <a:solidFill>
                <a:srgbClr val="000000"/>
              </a:solidFill>
              <a:latin typeface="Arial" panose="020B0604020202020204" pitchFamily="34" charset="0"/>
              <a:ea typeface="宋体" panose="02010600030101010101" pitchFamily="2" charset="-122"/>
              <a:cs typeface="Arial"/>
              <a:sym typeface="Arial"/>
            </a:endParaRPr>
          </a:p>
        </p:txBody>
      </p:sp>
    </p:spTree>
    <p:extLst>
      <p:ext uri="{BB962C8B-B14F-4D97-AF65-F5344CB8AC3E}">
        <p14:creationId xmlns:p14="http://schemas.microsoft.com/office/powerpoint/2010/main" val="13121154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10" imgW="270" imgH="270" progId="TCLayout.ActiveDocument.1">
                  <p:embed/>
                </p:oleObj>
              </mc:Choice>
              <mc:Fallback>
                <p:oleObj name="think-cell 幻灯片" r:id="rId10" imgW="270" imgH="270" progId="TCLayout.ActiveDocument.1">
                  <p:embed/>
                  <p:pic>
                    <p:nvPicPr>
                      <p:cNvPr id="8" name="对象 7" hidden="1"/>
                      <p:cNvPicPr/>
                      <p:nvPr/>
                    </p:nvPicPr>
                    <p:blipFill>
                      <a:blip r:embed="rId11"/>
                      <a:stretch>
                        <a:fillRect/>
                      </a:stretch>
                    </p:blipFill>
                    <p:spPr>
                      <a:xfrm>
                        <a:off x="0" y="0"/>
                        <a:ext cx="158750" cy="158750"/>
                      </a:xfrm>
                      <a:prstGeom prst="rect">
                        <a:avLst/>
                      </a:prstGeom>
                    </p:spPr>
                  </p:pic>
                </p:oleObj>
              </mc:Fallback>
            </mc:AlternateContent>
          </a:graphicData>
        </a:graphic>
      </p:graphicFrame>
      <p:sp>
        <p:nvSpPr>
          <p:cNvPr id="4" name="矩形 3"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wrap="none" lIns="0" tIns="0" rIns="0" bIns="0" rtlCol="0" anchor="ctr"/>
          <a:lstStyle/>
          <a:p>
            <a:pPr algn="ctr">
              <a:spcBef>
                <a:spcPct val="0"/>
              </a:spcBef>
              <a:spcAft>
                <a:spcPct val="0"/>
              </a:spcAft>
            </a:pPr>
            <a:endParaRPr lang="zh-CN" altLang="en-US" sz="1000">
              <a:solidFill>
                <a:srgbClr val="000000"/>
              </a:solidFill>
              <a:latin typeface="Arial"/>
              <a:cs typeface="Arial"/>
              <a:sym typeface="Arial"/>
            </a:endParaRPr>
          </a:p>
        </p:txBody>
      </p:sp>
      <p:sp>
        <p:nvSpPr>
          <p:cNvPr id="3" name="灯片编号占位符 2"/>
          <p:cNvSpPr>
            <a:spLocks noGrp="1"/>
          </p:cNvSpPr>
          <p:nvPr>
            <p:ph type="sldNum" sz="quarter" idx="10"/>
            <p:custDataLst>
              <p:tags r:id="rId3"/>
            </p:custDataLst>
          </p:nvPr>
        </p:nvSpPr>
        <p:spPr/>
        <p:txBody>
          <a:bodyPr/>
          <a:lstStyle/>
          <a:p>
            <a:pPr>
              <a:defRPr/>
            </a:pPr>
            <a:fld id="{59984F2A-6BB9-480B-A13D-C9663F2B238A}" type="slidenum">
              <a:rPr lang="en-US" altLang="zh-CN" smtClean="0"/>
              <a:pPr>
                <a:defRPr/>
              </a:pPr>
              <a:t>7</a:t>
            </a:fld>
            <a:endParaRPr lang="en-US" altLang="zh-CN" dirty="0"/>
          </a:p>
        </p:txBody>
      </p:sp>
      <p:graphicFrame>
        <p:nvGraphicFramePr>
          <p:cNvPr id="5" name="图表 4">
            <a:extLst>
              <a:ext uri="{FF2B5EF4-FFF2-40B4-BE49-F238E27FC236}">
                <a16:creationId xmlns:a16="http://schemas.microsoft.com/office/drawing/2014/main" id="{11BC07FE-314E-EB46-D4AB-AB3D22DD6905}"/>
              </a:ext>
            </a:extLst>
          </p:cNvPr>
          <p:cNvGraphicFramePr/>
          <p:nvPr>
            <p:custDataLst>
              <p:tags r:id="rId4"/>
            </p:custDataLst>
          </p:nvPr>
        </p:nvGraphicFramePr>
        <p:xfrm>
          <a:off x="107504" y="1606028"/>
          <a:ext cx="8121650" cy="3312368"/>
        </p:xfrm>
        <a:graphic>
          <a:graphicData uri="http://schemas.openxmlformats.org/drawingml/2006/chart">
            <c:chart xmlns:c="http://schemas.openxmlformats.org/drawingml/2006/chart" xmlns:r="http://schemas.openxmlformats.org/officeDocument/2006/relationships" r:id="rId12"/>
          </a:graphicData>
        </a:graphic>
      </p:graphicFrame>
      <p:sp>
        <p:nvSpPr>
          <p:cNvPr id="6" name="TextBox 106">
            <a:extLst>
              <a:ext uri="{FF2B5EF4-FFF2-40B4-BE49-F238E27FC236}">
                <a16:creationId xmlns:a16="http://schemas.microsoft.com/office/drawing/2014/main" id="{7FE94BBE-57D3-EEC2-F4DF-9EA78D536615}"/>
              </a:ext>
            </a:extLst>
          </p:cNvPr>
          <p:cNvSpPr txBox="1"/>
          <p:nvPr>
            <p:custDataLst>
              <p:tags r:id="rId5"/>
            </p:custDataLst>
          </p:nvPr>
        </p:nvSpPr>
        <p:spPr>
          <a:xfrm>
            <a:off x="511175" y="4987611"/>
            <a:ext cx="8121650" cy="1224136"/>
          </a:xfrm>
          <a:prstGeom prst="rect">
            <a:avLst/>
          </a:prstGeom>
          <a:noFill/>
        </p:spPr>
        <p:txBody>
          <a:bodyPr wrap="square" lIns="180000" tIns="108000" rIns="180000" bIns="108000" rtlCol="0" anchor="ctr">
            <a:noAutofit/>
          </a:bodyPr>
          <a:lstStyle/>
          <a:p>
            <a:pPr marL="171450" indent="-171450" algn="just">
              <a:spcAft>
                <a:spcPts val="600"/>
              </a:spcAft>
              <a:buFont typeface="Arial" pitchFamily="34" charset="0"/>
              <a:buChar char="•"/>
            </a:pPr>
            <a:r>
              <a:rPr lang="en-GB" altLang="zh-CN" sz="1050" dirty="0">
                <a:solidFill>
                  <a:schemeClr val="tx2"/>
                </a:solidFill>
                <a:latin typeface="Arial" pitchFamily="34" charset="0"/>
                <a:cs typeface="Arial" pitchFamily="34" charset="0"/>
              </a:rPr>
              <a:t>Together with the continuous growth in economy and urbanisation, the average income level of Chinese households has also increased continuously in recent years. In 2023, the per capita annual disposable income has increased to RMB39.2 thousand from RMB28.2 thousand in 2018, representing a CAGR of 6.8%.</a:t>
            </a:r>
          </a:p>
          <a:p>
            <a:pPr marL="171450" indent="-171450" algn="just">
              <a:spcAft>
                <a:spcPts val="600"/>
              </a:spcAft>
              <a:buFont typeface="Arial" pitchFamily="34" charset="0"/>
              <a:buChar char="•"/>
            </a:pPr>
            <a:r>
              <a:rPr lang="en-GB" altLang="zh-CN" sz="1050" dirty="0">
                <a:solidFill>
                  <a:schemeClr val="tx2"/>
                </a:solidFill>
                <a:latin typeface="Arial" pitchFamily="34" charset="0"/>
                <a:cs typeface="Arial" pitchFamily="34" charset="0"/>
              </a:rPr>
              <a:t>The growth of Chinese per capita annual disposable income has demonstrated a positive effect on Chinese residents’ purchasing power. Frost &amp; Sullivan estimates that by 2028, the per capita annual disposable income is expected to increase to RMB51.9 </a:t>
            </a:r>
            <a:r>
              <a:rPr lang="en-US" altLang="zh-CN" sz="1050" dirty="0">
                <a:solidFill>
                  <a:schemeClr val="tx2"/>
                </a:solidFill>
                <a:latin typeface="Arial" pitchFamily="34" charset="0"/>
                <a:cs typeface="Arial" pitchFamily="34" charset="0"/>
              </a:rPr>
              <a:t>in 2028</a:t>
            </a:r>
            <a:r>
              <a:rPr lang="en-GB" altLang="zh-CN" sz="1050" dirty="0">
                <a:solidFill>
                  <a:schemeClr val="tx2"/>
                </a:solidFill>
                <a:latin typeface="Arial" pitchFamily="34" charset="0"/>
                <a:cs typeface="Arial" pitchFamily="34" charset="0"/>
              </a:rPr>
              <a:t> with a CAGR of 5.8% from 2023.</a:t>
            </a:r>
          </a:p>
        </p:txBody>
      </p:sp>
      <p:sp>
        <p:nvSpPr>
          <p:cNvPr id="7" name="TextBox 109">
            <a:extLst>
              <a:ext uri="{FF2B5EF4-FFF2-40B4-BE49-F238E27FC236}">
                <a16:creationId xmlns:a16="http://schemas.microsoft.com/office/drawing/2014/main" id="{022DB11A-F0F9-BBB6-9552-98CE685D526A}"/>
              </a:ext>
            </a:extLst>
          </p:cNvPr>
          <p:cNvSpPr txBox="1"/>
          <p:nvPr>
            <p:custDataLst>
              <p:tags r:id="rId6"/>
            </p:custDataLst>
          </p:nvPr>
        </p:nvSpPr>
        <p:spPr>
          <a:xfrm>
            <a:off x="354013" y="1196752"/>
            <a:ext cx="8466458" cy="409276"/>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Per Capita Disposable Income, China, Segmented by City Tier, 2018 – 2028E</a:t>
            </a:r>
            <a:endParaRPr lang="zh-CN" altLang="en-US" sz="1200" b="1" dirty="0">
              <a:solidFill>
                <a:srgbClr val="FFFFFF"/>
              </a:solidFill>
              <a:latin typeface="Arial" pitchFamily="34" charset="0"/>
              <a:cs typeface="Arial" pitchFamily="34" charset="0"/>
            </a:endParaRPr>
          </a:p>
        </p:txBody>
      </p:sp>
      <p:graphicFrame>
        <p:nvGraphicFramePr>
          <p:cNvPr id="9" name="表格 8">
            <a:extLst>
              <a:ext uri="{FF2B5EF4-FFF2-40B4-BE49-F238E27FC236}">
                <a16:creationId xmlns:a16="http://schemas.microsoft.com/office/drawing/2014/main" id="{442B7A81-0ACB-3018-C4BE-4FD2F66FC40E}"/>
              </a:ext>
            </a:extLst>
          </p:cNvPr>
          <p:cNvGraphicFramePr>
            <a:graphicFrameLocks noGrp="1"/>
          </p:cNvGraphicFramePr>
          <p:nvPr/>
        </p:nvGraphicFramePr>
        <p:xfrm>
          <a:off x="8028384" y="3634892"/>
          <a:ext cx="1115616" cy="1204800"/>
        </p:xfrm>
        <a:graphic>
          <a:graphicData uri="http://schemas.openxmlformats.org/drawingml/2006/table">
            <a:tbl>
              <a:tblPr firstRow="1" bandRow="1">
                <a:tableStyleId>{5C22544A-7EE6-4342-B048-85BDC9FD1C3A}</a:tableStyleId>
              </a:tblPr>
              <a:tblGrid>
                <a:gridCol w="557808">
                  <a:extLst>
                    <a:ext uri="{9D8B030D-6E8A-4147-A177-3AD203B41FA5}">
                      <a16:colId xmlns:a16="http://schemas.microsoft.com/office/drawing/2014/main" val="20000"/>
                    </a:ext>
                  </a:extLst>
                </a:gridCol>
                <a:gridCol w="557808">
                  <a:extLst>
                    <a:ext uri="{9D8B030D-6E8A-4147-A177-3AD203B41FA5}">
                      <a16:colId xmlns:a16="http://schemas.microsoft.com/office/drawing/2014/main" val="20001"/>
                    </a:ext>
                  </a:extLst>
                </a:gridCol>
              </a:tblGrid>
              <a:tr h="301224">
                <a:tc>
                  <a:txBody>
                    <a:bodyPr/>
                    <a:lstStyle/>
                    <a:p>
                      <a:pPr algn="ctr"/>
                      <a:r>
                        <a:rPr lang="en-GB" sz="700" dirty="0">
                          <a:solidFill>
                            <a:sysClr val="windowText" lastClr="000000"/>
                          </a:solidFill>
                          <a:latin typeface="Arial" pitchFamily="34" charset="0"/>
                          <a:cs typeface="Arial" pitchFamily="34" charset="0"/>
                        </a:rPr>
                        <a:t>CAGR</a:t>
                      </a:r>
                      <a:r>
                        <a:rPr lang="en-GB" sz="700" baseline="0" dirty="0">
                          <a:solidFill>
                            <a:sysClr val="windowText" lastClr="000000"/>
                          </a:solidFill>
                          <a:latin typeface="Arial" pitchFamily="34" charset="0"/>
                          <a:cs typeface="Arial" pitchFamily="34" charset="0"/>
                        </a:rPr>
                        <a:t> (18-23)</a:t>
                      </a:r>
                      <a:endParaRPr lang="en-GB" sz="700" dirty="0">
                        <a:solidFill>
                          <a:sysClr val="windowText" lastClr="000000"/>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tc>
                  <a:txBody>
                    <a:bodyPr/>
                    <a:lstStyle/>
                    <a:p>
                      <a:pPr algn="ctr"/>
                      <a:r>
                        <a:rPr lang="en-GB" sz="700" dirty="0">
                          <a:solidFill>
                            <a:sysClr val="windowText" lastClr="000000"/>
                          </a:solidFill>
                          <a:latin typeface="Arial" pitchFamily="34" charset="0"/>
                          <a:cs typeface="Arial" pitchFamily="34" charset="0"/>
                        </a:rPr>
                        <a:t>CAGR</a:t>
                      </a:r>
                      <a:r>
                        <a:rPr lang="en-GB" sz="700" baseline="0" dirty="0">
                          <a:solidFill>
                            <a:sysClr val="windowText" lastClr="000000"/>
                          </a:solidFill>
                          <a:latin typeface="Arial" pitchFamily="34" charset="0"/>
                          <a:cs typeface="Arial" pitchFamily="34" charset="0"/>
                        </a:rPr>
                        <a:t> (23-28E)</a:t>
                      </a:r>
                      <a:endParaRPr lang="en-GB" sz="700" dirty="0">
                        <a:solidFill>
                          <a:sysClr val="windowText" lastClr="000000"/>
                        </a:solidFill>
                        <a:latin typeface="Arial" pitchFamily="34" charset="0"/>
                        <a:cs typeface="Arial" pitchFamily="34" charset="0"/>
                      </a:endParaRPr>
                    </a:p>
                  </a:txBody>
                  <a:tcPr anchor="ctr">
                    <a:lnL w="12700" cmpd="sng">
                      <a:noFill/>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r h="180000">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6.8%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5.8%</a:t>
                      </a:r>
                    </a:p>
                  </a:txBody>
                  <a:tcPr marL="0" marR="0" marT="0" marB="0" anchor="ctr">
                    <a:lnL w="12700" cmpd="sng">
                      <a:noFill/>
                    </a:lnL>
                    <a:lnR w="12700" cmpd="sng">
                      <a:noFill/>
                    </a:lnR>
                    <a:lnT w="381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180000">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180000">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6.3%</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5.6%</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265512199"/>
                  </a:ext>
                </a:extLst>
              </a:tr>
              <a:tr h="180000">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7.4%</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5.8%</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180000">
                <a:tc>
                  <a:txBody>
                    <a:bodyPr/>
                    <a:lstStyle/>
                    <a:p>
                      <a:pPr algn="ctr" fontAlgn="ctr"/>
                      <a:r>
                        <a:rPr lang="en-US" altLang="zh-CN" sz="900" b="0" i="0" u="none" strike="noStrike">
                          <a:solidFill>
                            <a:srgbClr val="214D79"/>
                          </a:solidFill>
                          <a:effectLst/>
                          <a:latin typeface="Arial" panose="020B0604020202020204" pitchFamily="34" charset="0"/>
                          <a:ea typeface="宋体" panose="02010600030101010101" pitchFamily="2" charset="-122"/>
                        </a:rPr>
                        <a:t>6.7%</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tc>
                  <a:txBody>
                    <a:bodyPr/>
                    <a:lstStyle/>
                    <a:p>
                      <a:pPr algn="ctr" fontAlgn="ctr"/>
                      <a:r>
                        <a:rPr lang="en-US" altLang="zh-CN" sz="900" b="0" i="0" u="none" strike="noStrike" dirty="0">
                          <a:solidFill>
                            <a:srgbClr val="214D79"/>
                          </a:solidFill>
                          <a:effectLst/>
                          <a:latin typeface="Arial" panose="020B0604020202020204" pitchFamily="34" charset="0"/>
                          <a:ea typeface="宋体" panose="02010600030101010101" pitchFamily="2" charset="-122"/>
                        </a:rPr>
                        <a:t>5.9%</a:t>
                      </a:r>
                    </a:p>
                  </a:txBody>
                  <a:tcPr marL="0" marR="0" marT="0" marB="0" anchor="ctr">
                    <a:lnL w="12700" cmpd="sng">
                      <a:noFill/>
                    </a:lnL>
                    <a:lnR w="12700" cmpd="sng">
                      <a:noFill/>
                    </a:lnR>
                    <a:lnT w="12700" cmpd="sng">
                      <a:noFill/>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4077440103"/>
                  </a:ext>
                </a:extLst>
              </a:tr>
            </a:tbl>
          </a:graphicData>
        </a:graphic>
      </p:graphicFrame>
      <p:sp>
        <p:nvSpPr>
          <p:cNvPr id="2" name="Rectangle 2">
            <a:extLst>
              <a:ext uri="{FF2B5EF4-FFF2-40B4-BE49-F238E27FC236}">
                <a16:creationId xmlns:a16="http://schemas.microsoft.com/office/drawing/2014/main" id="{5CEE1841-69F7-1105-CDCC-F1FE9748AEF8}"/>
              </a:ext>
            </a:extLst>
          </p:cNvPr>
          <p:cNvSpPr txBox="1">
            <a:spLocks noChangeArrowheads="1"/>
          </p:cNvSpPr>
          <p:nvPr>
            <p:custDataLst>
              <p:tags r:id="rId7"/>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Per Capita Disposable Income</a:t>
            </a:r>
          </a:p>
        </p:txBody>
      </p:sp>
      <p:sp>
        <p:nvSpPr>
          <p:cNvPr id="11" name="Text Box 672">
            <a:extLst>
              <a:ext uri="{FF2B5EF4-FFF2-40B4-BE49-F238E27FC236}">
                <a16:creationId xmlns:a16="http://schemas.microsoft.com/office/drawing/2014/main" id="{74B832D9-D542-25F4-5C33-179E3D946A7C}"/>
              </a:ext>
            </a:extLst>
          </p:cNvPr>
          <p:cNvSpPr txBox="1">
            <a:spLocks noChangeArrowheads="1"/>
          </p:cNvSpPr>
          <p:nvPr>
            <p:custDataLst>
              <p:tags r:id="rId8"/>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IMF, Frost &amp; Sullivan Analysis</a:t>
            </a:r>
          </a:p>
        </p:txBody>
      </p:sp>
    </p:spTree>
    <p:extLst>
      <p:ext uri="{BB962C8B-B14F-4D97-AF65-F5344CB8AC3E}">
        <p14:creationId xmlns:p14="http://schemas.microsoft.com/office/powerpoint/2010/main" val="21072043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对象 7" hidden="1"/>
          <p:cNvGraphicFramePr>
            <a:graphicFrameLocks noChangeAspect="1"/>
          </p:cNvGraphicFramePr>
          <p:nvPr>
            <p:custDataLst>
              <p:tags r:id="rId1"/>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name="think-cell 幻灯片" r:id="rId25" imgW="270" imgH="270" progId="TCLayout.ActiveDocument.1">
                  <p:embed/>
                </p:oleObj>
              </mc:Choice>
              <mc:Fallback>
                <p:oleObj name="think-cell 幻灯片" r:id="rId25" imgW="270" imgH="270" progId="TCLayout.ActiveDocument.1">
                  <p:embed/>
                  <p:pic>
                    <p:nvPicPr>
                      <p:cNvPr id="8" name="对象 7" hidden="1"/>
                      <p:cNvPicPr/>
                      <p:nvPr/>
                    </p:nvPicPr>
                    <p:blipFill>
                      <a:blip r:embed="rId26"/>
                      <a:stretch>
                        <a:fillRect/>
                      </a:stretch>
                    </p:blipFill>
                    <p:spPr>
                      <a:xfrm>
                        <a:off x="0" y="0"/>
                        <a:ext cx="158750" cy="158750"/>
                      </a:xfrm>
                      <a:prstGeom prst="rect">
                        <a:avLst/>
                      </a:prstGeom>
                    </p:spPr>
                  </p:pic>
                </p:oleObj>
              </mc:Fallback>
            </mc:AlternateContent>
          </a:graphicData>
        </a:graphic>
      </p:graphicFrame>
      <p:sp>
        <p:nvSpPr>
          <p:cNvPr id="4" name="矩形 3" hidden="1"/>
          <p:cNvSpPr/>
          <p:nvPr>
            <p:custDataLst>
              <p:tags r:id="rId2"/>
            </p:custDataLst>
          </p:nvPr>
        </p:nvSpPr>
        <p:spPr bwMode="auto">
          <a:xfrm>
            <a:off x="0" y="0"/>
            <a:ext cx="158750" cy="158750"/>
          </a:xfrm>
          <a:prstGeom prst="rect">
            <a:avLst/>
          </a:prstGeom>
          <a:solidFill>
            <a:scrgbClr r="0" g="0" b="0"/>
          </a:solidFill>
          <a:ln w="9525">
            <a:solidFill>
              <a:schemeClr val="tx1"/>
            </a:solidFill>
            <a:round/>
            <a:headEnd/>
            <a:tailEnd/>
          </a:ln>
        </p:spPr>
        <p:txBody>
          <a:bodyPr wrap="none" lIns="0" tIns="0" rIns="0" bIns="0" rtlCol="0" anchor="ctr"/>
          <a:lstStyle/>
          <a:p>
            <a:pPr algn="ctr">
              <a:spcBef>
                <a:spcPct val="0"/>
              </a:spcBef>
              <a:spcAft>
                <a:spcPct val="0"/>
              </a:spcAft>
            </a:pPr>
            <a:endParaRPr lang="zh-CN" altLang="en-US" sz="1000">
              <a:solidFill>
                <a:srgbClr val="000000"/>
              </a:solidFill>
              <a:latin typeface="Arial"/>
              <a:cs typeface="Arial"/>
              <a:sym typeface="Arial"/>
            </a:endParaRPr>
          </a:p>
        </p:txBody>
      </p:sp>
      <p:sp>
        <p:nvSpPr>
          <p:cNvPr id="3" name="灯片编号占位符 2"/>
          <p:cNvSpPr>
            <a:spLocks noGrp="1"/>
          </p:cNvSpPr>
          <p:nvPr>
            <p:ph type="sldNum" sz="quarter" idx="10"/>
            <p:custDataLst>
              <p:tags r:id="rId3"/>
            </p:custDataLst>
          </p:nvPr>
        </p:nvSpPr>
        <p:spPr/>
        <p:txBody>
          <a:bodyPr/>
          <a:lstStyle/>
          <a:p>
            <a:pPr>
              <a:defRPr/>
            </a:pPr>
            <a:fld id="{59984F2A-6BB9-480B-A13D-C9663F2B238A}" type="slidenum">
              <a:rPr lang="en-US" altLang="zh-CN" smtClean="0"/>
              <a:pPr>
                <a:defRPr/>
              </a:pPr>
              <a:t>8</a:t>
            </a:fld>
            <a:endParaRPr lang="en-US" altLang="zh-CN" dirty="0"/>
          </a:p>
        </p:txBody>
      </p:sp>
      <p:sp>
        <p:nvSpPr>
          <p:cNvPr id="6" name="TextBox 106">
            <a:extLst>
              <a:ext uri="{FF2B5EF4-FFF2-40B4-BE49-F238E27FC236}">
                <a16:creationId xmlns:a16="http://schemas.microsoft.com/office/drawing/2014/main" id="{7FE94BBE-57D3-EEC2-F4DF-9EA78D536615}"/>
              </a:ext>
            </a:extLst>
          </p:cNvPr>
          <p:cNvSpPr txBox="1"/>
          <p:nvPr>
            <p:custDataLst>
              <p:tags r:id="rId4"/>
            </p:custDataLst>
          </p:nvPr>
        </p:nvSpPr>
        <p:spPr>
          <a:xfrm>
            <a:off x="490538" y="4694362"/>
            <a:ext cx="8121650" cy="1224136"/>
          </a:xfrm>
          <a:prstGeom prst="rect">
            <a:avLst/>
          </a:prstGeom>
          <a:noFill/>
        </p:spPr>
        <p:txBody>
          <a:bodyPr wrap="square" lIns="180000" tIns="108000" rIns="180000" bIns="108000" rtlCol="0" anchor="ctr">
            <a:noAutofit/>
          </a:bodyPr>
          <a:lstStyle/>
          <a:p>
            <a:pPr marL="171450" indent="-171450" algn="just">
              <a:spcAft>
                <a:spcPts val="600"/>
              </a:spcAft>
              <a:buFont typeface="Arial" pitchFamily="34" charset="0"/>
              <a:buChar char="•"/>
            </a:pPr>
            <a:r>
              <a:rPr lang="en-GB" altLang="zh-CN" sz="1050" dirty="0">
                <a:solidFill>
                  <a:schemeClr val="tx2"/>
                </a:solidFill>
                <a:latin typeface="Arial" pitchFamily="34" charset="0"/>
                <a:cs typeface="Arial" pitchFamily="34" charset="0"/>
              </a:rPr>
              <a:t>Together with the continuous growth in economy and urbanisation, the average income level of Chinese </a:t>
            </a:r>
            <a:r>
              <a:rPr lang="en-US" altLang="zh-CN" sz="1050" dirty="0">
                <a:solidFill>
                  <a:schemeClr val="tx2"/>
                </a:solidFill>
                <a:latin typeface="Arial" pitchFamily="34" charset="0"/>
                <a:cs typeface="Arial" pitchFamily="34" charset="0"/>
              </a:rPr>
              <a:t>urban</a:t>
            </a:r>
            <a:r>
              <a:rPr lang="en-GB" altLang="zh-CN" sz="1050" dirty="0">
                <a:solidFill>
                  <a:schemeClr val="tx2"/>
                </a:solidFill>
                <a:latin typeface="Arial" pitchFamily="34" charset="0"/>
                <a:cs typeface="Arial" pitchFamily="34" charset="0"/>
              </a:rPr>
              <a:t> households has also increased continuously in recent years. In 2023, the per capita annual disposable income has increased to RMB51</a:t>
            </a:r>
            <a:r>
              <a:rPr lang="en-US" altLang="zh-CN" sz="1050" dirty="0">
                <a:solidFill>
                  <a:schemeClr val="tx2"/>
                </a:solidFill>
                <a:latin typeface="Arial" pitchFamily="34" charset="0"/>
                <a:cs typeface="Arial" pitchFamily="34" charset="0"/>
              </a:rPr>
              <a:t>,821.0</a:t>
            </a:r>
            <a:r>
              <a:rPr lang="en-GB" altLang="zh-CN" sz="1050" dirty="0">
                <a:solidFill>
                  <a:schemeClr val="tx2"/>
                </a:solidFill>
                <a:latin typeface="Arial" pitchFamily="34" charset="0"/>
                <a:cs typeface="Arial" pitchFamily="34" charset="0"/>
              </a:rPr>
              <a:t> from RMB39,251.0 in 2018, representing a CAGR of 5.7%.</a:t>
            </a:r>
          </a:p>
          <a:p>
            <a:pPr marL="171450" indent="-171450" algn="just">
              <a:spcAft>
                <a:spcPts val="600"/>
              </a:spcAft>
              <a:buFont typeface="Arial" pitchFamily="34" charset="0"/>
              <a:buChar char="•"/>
            </a:pPr>
            <a:r>
              <a:rPr lang="en-GB" altLang="zh-CN" sz="1050" dirty="0">
                <a:solidFill>
                  <a:schemeClr val="tx2"/>
                </a:solidFill>
                <a:latin typeface="Arial" pitchFamily="34" charset="0"/>
                <a:cs typeface="Arial" pitchFamily="34" charset="0"/>
              </a:rPr>
              <a:t>The growth of Chinese per capita annual disposable income has demonstrated a positive effect on Chinese residents’ purchasing power. Frost &amp; Sullivan estimates that by 2028, the per capita annual disposable income is expected to increase to RMB57,737.0 </a:t>
            </a:r>
            <a:r>
              <a:rPr lang="en-US" altLang="zh-CN" sz="1050" dirty="0">
                <a:solidFill>
                  <a:schemeClr val="tx2"/>
                </a:solidFill>
                <a:latin typeface="Arial" pitchFamily="34" charset="0"/>
                <a:cs typeface="Arial" pitchFamily="34" charset="0"/>
              </a:rPr>
              <a:t>in 2028</a:t>
            </a:r>
            <a:r>
              <a:rPr lang="en-GB" altLang="zh-CN" sz="1050" dirty="0">
                <a:solidFill>
                  <a:schemeClr val="tx2"/>
                </a:solidFill>
                <a:latin typeface="Arial" pitchFamily="34" charset="0"/>
                <a:cs typeface="Arial" pitchFamily="34" charset="0"/>
              </a:rPr>
              <a:t> with a CAGR of 5.5% from 2023.</a:t>
            </a:r>
          </a:p>
        </p:txBody>
      </p:sp>
      <p:sp>
        <p:nvSpPr>
          <p:cNvPr id="7" name="TextBox 109">
            <a:extLst>
              <a:ext uri="{FF2B5EF4-FFF2-40B4-BE49-F238E27FC236}">
                <a16:creationId xmlns:a16="http://schemas.microsoft.com/office/drawing/2014/main" id="{022DB11A-F0F9-BBB6-9552-98CE685D526A}"/>
              </a:ext>
            </a:extLst>
          </p:cNvPr>
          <p:cNvSpPr txBox="1"/>
          <p:nvPr>
            <p:custDataLst>
              <p:tags r:id="rId5"/>
            </p:custDataLst>
          </p:nvPr>
        </p:nvSpPr>
        <p:spPr>
          <a:xfrm>
            <a:off x="354013" y="1196752"/>
            <a:ext cx="8466458" cy="409276"/>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Per Capita Annual Disposable Income of Urban Households, 2018 – 2028E</a:t>
            </a:r>
            <a:endParaRPr lang="zh-CN" altLang="en-US" sz="1200" b="1" dirty="0">
              <a:solidFill>
                <a:srgbClr val="FFFFFF"/>
              </a:solidFill>
              <a:latin typeface="Arial" pitchFamily="34" charset="0"/>
              <a:cs typeface="Arial" pitchFamily="34" charset="0"/>
            </a:endParaRPr>
          </a:p>
        </p:txBody>
      </p:sp>
      <p:sp>
        <p:nvSpPr>
          <p:cNvPr id="2" name="Rectangle 2">
            <a:extLst>
              <a:ext uri="{FF2B5EF4-FFF2-40B4-BE49-F238E27FC236}">
                <a16:creationId xmlns:a16="http://schemas.microsoft.com/office/drawing/2014/main" id="{5CEE1841-69F7-1105-CDCC-F1FE9748AEF8}"/>
              </a:ext>
            </a:extLst>
          </p:cNvPr>
          <p:cNvSpPr txBox="1">
            <a:spLocks noChangeArrowheads="1"/>
          </p:cNvSpPr>
          <p:nvPr>
            <p:custDataLst>
              <p:tags r:id="rId6"/>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Per Capita Disposable Income of Urban Households</a:t>
            </a:r>
          </a:p>
        </p:txBody>
      </p:sp>
      <p:sp>
        <p:nvSpPr>
          <p:cNvPr id="11" name="Text Box 672">
            <a:extLst>
              <a:ext uri="{FF2B5EF4-FFF2-40B4-BE49-F238E27FC236}">
                <a16:creationId xmlns:a16="http://schemas.microsoft.com/office/drawing/2014/main" id="{74B832D9-D542-25F4-5C33-179E3D946A7C}"/>
              </a:ext>
            </a:extLst>
          </p:cNvPr>
          <p:cNvSpPr txBox="1">
            <a:spLocks noChangeArrowheads="1"/>
          </p:cNvSpPr>
          <p:nvPr>
            <p:custDataLst>
              <p:tags r:id="rId7"/>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IMF, Frost &amp; Sullivan Analysis</a:t>
            </a:r>
          </a:p>
        </p:txBody>
      </p:sp>
      <p:sp>
        <p:nvSpPr>
          <p:cNvPr id="34" name="矩形 33">
            <a:extLst>
              <a:ext uri="{FF2B5EF4-FFF2-40B4-BE49-F238E27FC236}">
                <a16:creationId xmlns:a16="http://schemas.microsoft.com/office/drawing/2014/main" id="{10A79BF8-D899-5A19-5E48-4086274393A4}"/>
              </a:ext>
            </a:extLst>
          </p:cNvPr>
          <p:cNvSpPr/>
          <p:nvPr>
            <p:custDataLst>
              <p:tags r:id="rId8"/>
            </p:custDataLst>
          </p:nvPr>
        </p:nvSpPr>
        <p:spPr bwMode="auto">
          <a:xfrm>
            <a:off x="376239" y="1997392"/>
            <a:ext cx="692150" cy="152400"/>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a:r>
              <a:rPr lang="en-US" altLang="zh-CN" sz="1000" dirty="0">
                <a:solidFill>
                  <a:srgbClr val="000000"/>
                </a:solidFill>
                <a:latin typeface="Arial"/>
                <a:cs typeface="Arial"/>
                <a:sym typeface="Arial"/>
              </a:rPr>
              <a:t>RMB</a:t>
            </a:r>
          </a:p>
        </p:txBody>
      </p:sp>
      <p:graphicFrame>
        <p:nvGraphicFramePr>
          <p:cNvPr id="53" name="Chart 3">
            <a:extLst>
              <a:ext uri="{FF2B5EF4-FFF2-40B4-BE49-F238E27FC236}">
                <a16:creationId xmlns:a16="http://schemas.microsoft.com/office/drawing/2014/main" id="{DCCC7ABF-3B81-481D-C7E2-4790D04A9FA5}"/>
              </a:ext>
            </a:extLst>
          </p:cNvPr>
          <p:cNvGraphicFramePr/>
          <p:nvPr>
            <p:custDataLst>
              <p:tags r:id="rId9"/>
            </p:custDataLst>
          </p:nvPr>
        </p:nvGraphicFramePr>
        <p:xfrm>
          <a:off x="69850" y="2092325"/>
          <a:ext cx="8761413" cy="2343150"/>
        </p:xfrm>
        <a:graphic>
          <a:graphicData uri="http://schemas.openxmlformats.org/drawingml/2006/chart">
            <c:chart xmlns:c="http://schemas.openxmlformats.org/drawingml/2006/chart" xmlns:r="http://schemas.openxmlformats.org/officeDocument/2006/relationships" r:id="rId27"/>
          </a:graphicData>
        </a:graphic>
      </p:graphicFrame>
      <p:sp>
        <p:nvSpPr>
          <p:cNvPr id="36" name="Text Placeholder 2">
            <a:extLst>
              <a:ext uri="{FF2B5EF4-FFF2-40B4-BE49-F238E27FC236}">
                <a16:creationId xmlns:a16="http://schemas.microsoft.com/office/drawing/2014/main" id="{96C2201A-28DF-CDE2-617E-D9E61B326BBD}"/>
              </a:ext>
            </a:extLst>
          </p:cNvPr>
          <p:cNvSpPr>
            <a:spLocks noGrp="1"/>
          </p:cNvSpPr>
          <p:nvPr>
            <p:custDataLst>
              <p:tags r:id="rId10"/>
            </p:custDataLst>
          </p:nvPr>
        </p:nvSpPr>
        <p:spPr bwMode="auto">
          <a:xfrm>
            <a:off x="985838"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46876FC-5CD1-4F1C-95DA-7F95A3EDC9EF}" type="datetime'''2''''''''''''0''''''''''''''''''18'''''''''''">
              <a:rPr lang="zh-CN" altLang="en-US" sz="1200" smtClean="0">
                <a:cs typeface="+mn-cs"/>
              </a:rPr>
              <a:pPr/>
              <a:t>2018</a:t>
            </a:fld>
            <a:endParaRPr lang="en-US" altLang="zh-CN" sz="1200" dirty="0">
              <a:cs typeface="+mn-cs"/>
              <a:sym typeface="Arial" panose="020B0604020202020204" pitchFamily="34" charset="0"/>
            </a:endParaRPr>
          </a:p>
        </p:txBody>
      </p:sp>
      <p:sp>
        <p:nvSpPr>
          <p:cNvPr id="37" name="Text Placeholder 2">
            <a:extLst>
              <a:ext uri="{FF2B5EF4-FFF2-40B4-BE49-F238E27FC236}">
                <a16:creationId xmlns:a16="http://schemas.microsoft.com/office/drawing/2014/main" id="{E6E56388-6622-15C1-4225-6C6A43C856BD}"/>
              </a:ext>
            </a:extLst>
          </p:cNvPr>
          <p:cNvSpPr>
            <a:spLocks noGrp="1"/>
          </p:cNvSpPr>
          <p:nvPr>
            <p:custDataLst>
              <p:tags r:id="rId11"/>
            </p:custDataLst>
          </p:nvPr>
        </p:nvSpPr>
        <p:spPr bwMode="auto">
          <a:xfrm>
            <a:off x="1708150"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3FB3E3A-778D-4D28-B042-6EC9688158A8}" type="datetime'''''''2''''''0''''''''''''''''''''''''19'''''''''''''''''''''">
              <a:rPr lang="zh-CN" altLang="en-US" sz="1200" smtClean="0">
                <a:cs typeface="+mn-cs"/>
              </a:rPr>
              <a:pPr/>
              <a:t>2019</a:t>
            </a:fld>
            <a:endParaRPr lang="en-US" altLang="zh-CN" sz="1200" dirty="0">
              <a:cs typeface="+mn-cs"/>
              <a:sym typeface="Arial" panose="020B0604020202020204" pitchFamily="34" charset="0"/>
            </a:endParaRPr>
          </a:p>
        </p:txBody>
      </p:sp>
      <p:sp>
        <p:nvSpPr>
          <p:cNvPr id="38" name="Text Placeholder 2">
            <a:extLst>
              <a:ext uri="{FF2B5EF4-FFF2-40B4-BE49-F238E27FC236}">
                <a16:creationId xmlns:a16="http://schemas.microsoft.com/office/drawing/2014/main" id="{2D2E3310-D3C4-0AA0-DFC6-384C79CD3336}"/>
              </a:ext>
            </a:extLst>
          </p:cNvPr>
          <p:cNvSpPr>
            <a:spLocks noGrp="1"/>
          </p:cNvSpPr>
          <p:nvPr>
            <p:custDataLst>
              <p:tags r:id="rId12"/>
            </p:custDataLst>
          </p:nvPr>
        </p:nvSpPr>
        <p:spPr bwMode="auto">
          <a:xfrm>
            <a:off x="2432050"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53ECDB6-A622-44A4-8E5B-B8052B07A79E}" type="datetime'2''''''''0''''''''''''''''''2''''''''''''''''0'''''''">
              <a:rPr lang="zh-CN" altLang="en-US" sz="1200" smtClean="0">
                <a:cs typeface="+mn-cs"/>
              </a:rPr>
              <a:pPr/>
              <a:t>2020</a:t>
            </a:fld>
            <a:endParaRPr lang="en-US" altLang="zh-CN" sz="1200" dirty="0">
              <a:cs typeface="+mn-cs"/>
              <a:sym typeface="Arial" panose="020B0604020202020204" pitchFamily="34" charset="0"/>
            </a:endParaRPr>
          </a:p>
        </p:txBody>
      </p:sp>
      <p:sp>
        <p:nvSpPr>
          <p:cNvPr id="39" name="Text Placeholder 2">
            <a:extLst>
              <a:ext uri="{FF2B5EF4-FFF2-40B4-BE49-F238E27FC236}">
                <a16:creationId xmlns:a16="http://schemas.microsoft.com/office/drawing/2014/main" id="{AD841027-C6D3-7730-1D04-26F975D3B6B2}"/>
              </a:ext>
            </a:extLst>
          </p:cNvPr>
          <p:cNvSpPr>
            <a:spLocks noGrp="1"/>
          </p:cNvSpPr>
          <p:nvPr>
            <p:custDataLst>
              <p:tags r:id="rId13"/>
            </p:custDataLst>
          </p:nvPr>
        </p:nvSpPr>
        <p:spPr bwMode="auto">
          <a:xfrm>
            <a:off x="3154363"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503A3A45-86B0-47FF-895F-9AA10372522E}" type="datetime'''''2''''''''''''0''''''''21'''''''''">
              <a:rPr lang="zh-CN" altLang="en-US" sz="1200" smtClean="0">
                <a:cs typeface="+mn-cs"/>
              </a:rPr>
              <a:pPr/>
              <a:t>2021</a:t>
            </a:fld>
            <a:endParaRPr lang="en-US" altLang="zh-CN" sz="1200" dirty="0">
              <a:cs typeface="+mn-cs"/>
              <a:sym typeface="Arial" panose="020B0604020202020204" pitchFamily="34" charset="0"/>
            </a:endParaRPr>
          </a:p>
        </p:txBody>
      </p:sp>
      <p:sp>
        <p:nvSpPr>
          <p:cNvPr id="40" name="Text Placeholder 2">
            <a:extLst>
              <a:ext uri="{FF2B5EF4-FFF2-40B4-BE49-F238E27FC236}">
                <a16:creationId xmlns:a16="http://schemas.microsoft.com/office/drawing/2014/main" id="{C589B89F-0C7F-ED2F-E0A7-E7C4AB6A291D}"/>
              </a:ext>
            </a:extLst>
          </p:cNvPr>
          <p:cNvSpPr>
            <a:spLocks noGrp="1"/>
          </p:cNvSpPr>
          <p:nvPr>
            <p:custDataLst>
              <p:tags r:id="rId14"/>
            </p:custDataLst>
          </p:nvPr>
        </p:nvSpPr>
        <p:spPr bwMode="auto">
          <a:xfrm>
            <a:off x="3876675"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DB0B2589-A2F2-4E14-AA07-712B39AFAD7D}" type="datetime'''''''''''''''''''2''''0''''''''''''''2''''2'''''''''''''">
              <a:rPr lang="zh-CN" altLang="en-US" sz="1200" smtClean="0">
                <a:cs typeface="+mn-cs"/>
              </a:rPr>
              <a:pPr/>
              <a:t>2022</a:t>
            </a:fld>
            <a:endParaRPr lang="en-US" altLang="zh-CN" sz="1200" dirty="0">
              <a:cs typeface="+mn-cs"/>
              <a:sym typeface="Arial" panose="020B0604020202020204" pitchFamily="34" charset="0"/>
            </a:endParaRPr>
          </a:p>
        </p:txBody>
      </p:sp>
      <p:sp>
        <p:nvSpPr>
          <p:cNvPr id="41" name="Text Placeholder 2">
            <a:extLst>
              <a:ext uri="{FF2B5EF4-FFF2-40B4-BE49-F238E27FC236}">
                <a16:creationId xmlns:a16="http://schemas.microsoft.com/office/drawing/2014/main" id="{00FD7EDA-FEFD-A548-B541-65EC0AF9A62F}"/>
              </a:ext>
            </a:extLst>
          </p:cNvPr>
          <p:cNvSpPr>
            <a:spLocks noGrp="1"/>
          </p:cNvSpPr>
          <p:nvPr>
            <p:custDataLst>
              <p:tags r:id="rId15"/>
            </p:custDataLst>
          </p:nvPr>
        </p:nvSpPr>
        <p:spPr bwMode="auto">
          <a:xfrm>
            <a:off x="4598988" y="4240213"/>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7287117B-6D16-43A2-B0BC-FD969E25779A}" type="datetime'''''''''2''''''''''''0''''''''''''''''''2''''''''3'''''''">
              <a:rPr lang="zh-CN" altLang="en-US" sz="1200" smtClean="0">
                <a:cs typeface="+mn-cs"/>
              </a:rPr>
              <a:pPr/>
              <a:t>2023</a:t>
            </a:fld>
            <a:endParaRPr lang="en-US" altLang="zh-CN" sz="1200" dirty="0">
              <a:ea typeface="宋体" panose="02010600030101010101" pitchFamily="2" charset="-122"/>
              <a:cs typeface="+mn-cs"/>
              <a:sym typeface="Arial" panose="020B0604020202020204" pitchFamily="34" charset="0"/>
            </a:endParaRPr>
          </a:p>
        </p:txBody>
      </p:sp>
      <p:sp>
        <p:nvSpPr>
          <p:cNvPr id="42" name="Text Placeholder 2">
            <a:extLst>
              <a:ext uri="{FF2B5EF4-FFF2-40B4-BE49-F238E27FC236}">
                <a16:creationId xmlns:a16="http://schemas.microsoft.com/office/drawing/2014/main" id="{C373DEB6-30E6-3D41-B552-3E9D80B338F4}"/>
              </a:ext>
            </a:extLst>
          </p:cNvPr>
          <p:cNvSpPr>
            <a:spLocks noGrp="1"/>
          </p:cNvSpPr>
          <p:nvPr>
            <p:custDataLst>
              <p:tags r:id="rId16"/>
            </p:custDataLst>
          </p:nvPr>
        </p:nvSpPr>
        <p:spPr bwMode="auto">
          <a:xfrm>
            <a:off x="5270500"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8E14DD5-FE14-4F17-8A97-5264765C6DA8}" type="datetime'''''''2''0''''''''2''4''''''''''''''''''''''''''''''''''E'">
              <a:rPr lang="en-US" altLang="en-US" sz="1200" smtClean="0">
                <a:cs typeface="+mn-cs"/>
              </a:rPr>
              <a:pPr/>
              <a:t>2024E</a:t>
            </a:fld>
            <a:endParaRPr lang="en-US" altLang="zh-CN" sz="1200" dirty="0">
              <a:cs typeface="+mn-cs"/>
              <a:sym typeface="Arial" panose="020B0604020202020204" pitchFamily="34" charset="0"/>
            </a:endParaRPr>
          </a:p>
        </p:txBody>
      </p:sp>
      <p:sp>
        <p:nvSpPr>
          <p:cNvPr id="43" name="Text Placeholder 2">
            <a:extLst>
              <a:ext uri="{FF2B5EF4-FFF2-40B4-BE49-F238E27FC236}">
                <a16:creationId xmlns:a16="http://schemas.microsoft.com/office/drawing/2014/main" id="{85D40110-35EE-62AB-7557-B258B03BC256}"/>
              </a:ext>
            </a:extLst>
          </p:cNvPr>
          <p:cNvSpPr>
            <a:spLocks noGrp="1"/>
          </p:cNvSpPr>
          <p:nvPr>
            <p:custDataLst>
              <p:tags r:id="rId17"/>
            </p:custDataLst>
          </p:nvPr>
        </p:nvSpPr>
        <p:spPr bwMode="auto">
          <a:xfrm>
            <a:off x="5992813"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199F7528-5B52-4F1E-9B52-534BFC6C945F}" type="datetime'''''''''''''2''''''0''2''''''''''''''''''''''5''''''''E'''">
              <a:rPr lang="en-US" altLang="en-US" sz="1200" smtClean="0">
                <a:cs typeface="+mn-cs"/>
              </a:rPr>
              <a:pPr/>
              <a:t>2025E</a:t>
            </a:fld>
            <a:endParaRPr lang="en-US" altLang="zh-CN" sz="1200" dirty="0">
              <a:cs typeface="+mn-cs"/>
              <a:sym typeface="Arial" panose="020B0604020202020204" pitchFamily="34" charset="0"/>
            </a:endParaRPr>
          </a:p>
        </p:txBody>
      </p:sp>
      <p:sp>
        <p:nvSpPr>
          <p:cNvPr id="44" name="Text Placeholder 2">
            <a:extLst>
              <a:ext uri="{FF2B5EF4-FFF2-40B4-BE49-F238E27FC236}">
                <a16:creationId xmlns:a16="http://schemas.microsoft.com/office/drawing/2014/main" id="{ADCBE6F2-EC6C-1290-4DF7-0A100EF47601}"/>
              </a:ext>
            </a:extLst>
          </p:cNvPr>
          <p:cNvSpPr>
            <a:spLocks noGrp="1"/>
          </p:cNvSpPr>
          <p:nvPr>
            <p:custDataLst>
              <p:tags r:id="rId18"/>
            </p:custDataLst>
          </p:nvPr>
        </p:nvSpPr>
        <p:spPr bwMode="auto">
          <a:xfrm>
            <a:off x="6716713"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CBE96EBF-D00F-4C52-A139-477807FF6807}" type="datetime'''''''''''''''''''20''''''''2''''''6''E'''">
              <a:rPr lang="en-US" altLang="en-US" sz="1200" smtClean="0">
                <a:cs typeface="+mn-cs"/>
              </a:rPr>
              <a:pPr/>
              <a:t>2026E</a:t>
            </a:fld>
            <a:endParaRPr lang="en-US" altLang="zh-CN" sz="1200" dirty="0">
              <a:cs typeface="+mn-cs"/>
              <a:sym typeface="Arial" panose="020B0604020202020204" pitchFamily="34" charset="0"/>
            </a:endParaRPr>
          </a:p>
        </p:txBody>
      </p:sp>
      <p:sp>
        <p:nvSpPr>
          <p:cNvPr id="45" name="Text Placeholder 2">
            <a:extLst>
              <a:ext uri="{FF2B5EF4-FFF2-40B4-BE49-F238E27FC236}">
                <a16:creationId xmlns:a16="http://schemas.microsoft.com/office/drawing/2014/main" id="{1C7801EE-02D1-E4DF-FFC0-25CDB5C5958A}"/>
              </a:ext>
            </a:extLst>
          </p:cNvPr>
          <p:cNvSpPr>
            <a:spLocks noGrp="1"/>
          </p:cNvSpPr>
          <p:nvPr>
            <p:custDataLst>
              <p:tags r:id="rId19"/>
            </p:custDataLst>
          </p:nvPr>
        </p:nvSpPr>
        <p:spPr bwMode="auto">
          <a:xfrm>
            <a:off x="7439025"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1C0C726-0977-4164-8E0A-9B798E9A7FE1}" type="datetime'2''''''''0''''2''''''''''''''''''7''''''''E'''''">
              <a:rPr lang="en-US" altLang="en-US" sz="1200" smtClean="0">
                <a:cs typeface="+mn-cs"/>
              </a:rPr>
              <a:pPr/>
              <a:t>2027E</a:t>
            </a:fld>
            <a:endParaRPr lang="en-US" altLang="zh-CN" sz="1200" dirty="0">
              <a:cs typeface="+mn-cs"/>
              <a:sym typeface="Arial" panose="020B0604020202020204" pitchFamily="34" charset="0"/>
            </a:endParaRPr>
          </a:p>
        </p:txBody>
      </p:sp>
      <p:sp>
        <p:nvSpPr>
          <p:cNvPr id="46" name="Text Placeholder 2">
            <a:extLst>
              <a:ext uri="{FF2B5EF4-FFF2-40B4-BE49-F238E27FC236}">
                <a16:creationId xmlns:a16="http://schemas.microsoft.com/office/drawing/2014/main" id="{D31F8F33-4825-BF12-9769-0C5948185881}"/>
              </a:ext>
            </a:extLst>
          </p:cNvPr>
          <p:cNvSpPr>
            <a:spLocks noGrp="1"/>
          </p:cNvSpPr>
          <p:nvPr>
            <p:custDataLst>
              <p:tags r:id="rId20"/>
            </p:custDataLst>
          </p:nvPr>
        </p:nvSpPr>
        <p:spPr bwMode="auto">
          <a:xfrm>
            <a:off x="8161338" y="4240213"/>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25891F6-11C0-42A9-B946-B2D547BCC354}" type="datetime'''''''''''''''''''''2''''''''''''''''''0''2''''''8''''E'">
              <a:rPr lang="en-US" altLang="en-US" sz="1200" smtClean="0">
                <a:ea typeface="宋体" panose="02010600030101010101" pitchFamily="2" charset="-122"/>
                <a:cs typeface="+mn-cs"/>
              </a:rPr>
              <a:pPr/>
              <a:t>2028E</a:t>
            </a:fld>
            <a:endParaRPr lang="en-US" altLang="zh-CN" sz="1200" dirty="0">
              <a:ea typeface="宋体" panose="02010600030101010101" pitchFamily="2" charset="-122"/>
              <a:cs typeface="+mn-cs"/>
              <a:sym typeface="Arial" panose="020B0604020202020204" pitchFamily="34" charset="0"/>
            </a:endParaRPr>
          </a:p>
        </p:txBody>
      </p:sp>
      <p:sp>
        <p:nvSpPr>
          <p:cNvPr id="47" name="矩形 46">
            <a:extLst>
              <a:ext uri="{FF2B5EF4-FFF2-40B4-BE49-F238E27FC236}">
                <a16:creationId xmlns:a16="http://schemas.microsoft.com/office/drawing/2014/main" id="{0E298CFF-4A01-2980-D75C-236E4902EE11}"/>
              </a:ext>
            </a:extLst>
          </p:cNvPr>
          <p:cNvSpPr/>
          <p:nvPr>
            <p:custDataLst>
              <p:tags r:id="rId21"/>
            </p:custDataLst>
          </p:nvPr>
        </p:nvSpPr>
        <p:spPr bwMode="auto">
          <a:xfrm>
            <a:off x="1606550" y="2000250"/>
            <a:ext cx="179388" cy="133350"/>
          </a:xfrm>
          <a:prstGeom prst="rect">
            <a:avLst/>
          </a:prstGeom>
          <a:solidFill>
            <a:srgbClr val="9DB1CF"/>
          </a:solidFill>
          <a:ln w="9525" cap="flat" cmpd="sng" algn="ctr">
            <a:noFill/>
            <a:prstDash val="solid"/>
            <a:round/>
            <a:headEnd type="none" w="med" len="med"/>
            <a:tailEnd type="none" w="med" len="med"/>
          </a:ln>
          <a:effectLst/>
        </p:spPr>
        <p:txBody>
          <a:bodyPr rtlCol="0" anchor="ctr"/>
          <a:lstStyle/>
          <a:p>
            <a:pPr algn="ctr"/>
            <a:endParaRPr lang="zh-CN" altLang="en-US" sz="1000">
              <a:latin typeface="Arial" pitchFamily="34" charset="0"/>
              <a:cs typeface="Arial" pitchFamily="34" charset="0"/>
            </a:endParaRPr>
          </a:p>
        </p:txBody>
      </p:sp>
      <p:sp>
        <p:nvSpPr>
          <p:cNvPr id="48" name="Text Placeholder 2">
            <a:extLst>
              <a:ext uri="{FF2B5EF4-FFF2-40B4-BE49-F238E27FC236}">
                <a16:creationId xmlns:a16="http://schemas.microsoft.com/office/drawing/2014/main" id="{BED2577C-CF00-FCF4-ADFD-45E793B565EC}"/>
              </a:ext>
            </a:extLst>
          </p:cNvPr>
          <p:cNvSpPr>
            <a:spLocks noGrp="1"/>
          </p:cNvSpPr>
          <p:nvPr>
            <p:custDataLst>
              <p:tags r:id="rId22"/>
            </p:custDataLst>
          </p:nvPr>
        </p:nvSpPr>
        <p:spPr bwMode="auto">
          <a:xfrm>
            <a:off x="1836738" y="1995488"/>
            <a:ext cx="330200" cy="152400"/>
          </a:xfrm>
          <a:prstGeom prst="rect">
            <a:avLst/>
          </a:prstGeom>
          <a:noFill/>
          <a:ln>
            <a:noFill/>
          </a:ln>
          <a:effectLst/>
          <a:extLst>
            <a:ext uri="{909E8E84-426E-40DD-AFC4-6F175D3DCCD1}">
              <a14:hiddenFill xmlns:a14="http://schemas.microsoft.com/office/drawing/2010/main">
                <a:solidFill>
                  <a:srgbClr val="FFFFFF"/>
                </a:solidFill>
              </a14:hiddenFill>
            </a:ext>
          </a:ex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spcBef>
                <a:spcPct val="0"/>
              </a:spcBef>
              <a:buNone/>
            </a:pPr>
            <a:fld id="{E0E5A82C-F9CA-4500-ADA4-7EF961E8C3EC}" type="datetime'C''''''''''h''''''''''''''''''''''''''''''''i''''''n''''''a'">
              <a:rPr lang="en-US" altLang="en-US" sz="1000" smtClean="0">
                <a:cs typeface="+mn-cs"/>
              </a:rPr>
              <a:pPr/>
              <a:t>China</a:t>
            </a:fld>
            <a:endParaRPr lang="zh-CN" altLang="en-US" sz="1000" dirty="0">
              <a:cs typeface="+mn-cs"/>
              <a:sym typeface="Arial" panose="020B0604020202020204" pitchFamily="34" charset="0"/>
            </a:endParaRPr>
          </a:p>
        </p:txBody>
      </p:sp>
      <p:graphicFrame>
        <p:nvGraphicFramePr>
          <p:cNvPr id="49" name="表格 48">
            <a:extLst>
              <a:ext uri="{FF2B5EF4-FFF2-40B4-BE49-F238E27FC236}">
                <a16:creationId xmlns:a16="http://schemas.microsoft.com/office/drawing/2014/main" id="{2E8C60B7-5E56-CFA4-D839-6BB935AA9DFB}"/>
              </a:ext>
            </a:extLst>
          </p:cNvPr>
          <p:cNvGraphicFramePr>
            <a:graphicFrameLocks noGrp="1"/>
          </p:cNvGraphicFramePr>
          <p:nvPr>
            <p:custDataLst>
              <p:tags r:id="rId23"/>
            </p:custDataLst>
          </p:nvPr>
        </p:nvGraphicFramePr>
        <p:xfrm>
          <a:off x="2292643" y="1693863"/>
          <a:ext cx="3193464" cy="495300"/>
        </p:xfrm>
        <a:graphic>
          <a:graphicData uri="http://schemas.openxmlformats.org/drawingml/2006/table">
            <a:tbl>
              <a:tblPr firstRow="1" bandRow="1">
                <a:tableStyleId>{5C22544A-7EE6-4342-B048-85BDC9FD1C3A}</a:tableStyleId>
              </a:tblPr>
              <a:tblGrid>
                <a:gridCol w="1596732">
                  <a:extLst>
                    <a:ext uri="{9D8B030D-6E8A-4147-A177-3AD203B41FA5}">
                      <a16:colId xmlns:a16="http://schemas.microsoft.com/office/drawing/2014/main" val="20003"/>
                    </a:ext>
                  </a:extLst>
                </a:gridCol>
                <a:gridCol w="1596732">
                  <a:extLst>
                    <a:ext uri="{9D8B030D-6E8A-4147-A177-3AD203B41FA5}">
                      <a16:colId xmlns:a16="http://schemas.microsoft.com/office/drawing/2014/main" val="20001"/>
                    </a:ext>
                  </a:extLst>
                </a:gridCol>
              </a:tblGrid>
              <a:tr h="269772">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000" i="0" dirty="0">
                          <a:solidFill>
                            <a:schemeClr val="bg1"/>
                          </a:solidFill>
                          <a:latin typeface="Arial" pitchFamily="34" charset="0"/>
                          <a:cs typeface="Arial" pitchFamily="34" charset="0"/>
                        </a:rPr>
                        <a:t>CAGR</a:t>
                      </a:r>
                      <a:r>
                        <a:rPr lang="zh-CN" altLang="en-US" sz="1000" b="1" i="0" kern="1200" dirty="0">
                          <a:solidFill>
                            <a:schemeClr val="bg1"/>
                          </a:solidFill>
                          <a:latin typeface="Arial" pitchFamily="34" charset="0"/>
                          <a:ea typeface="+mn-ea"/>
                          <a:cs typeface="Arial" pitchFamily="34" charset="0"/>
                        </a:rPr>
                        <a:t> </a:t>
                      </a:r>
                      <a:r>
                        <a:rPr lang="en-US" sz="1000" b="1" i="0" kern="1200" dirty="0">
                          <a:solidFill>
                            <a:schemeClr val="bg1"/>
                          </a:solidFill>
                          <a:latin typeface="Arial" pitchFamily="34" charset="0"/>
                          <a:ea typeface="+mn-ea"/>
                          <a:cs typeface="Arial" pitchFamily="34" charset="0"/>
                        </a:rPr>
                        <a:t>2018-2023E</a:t>
                      </a:r>
                    </a:p>
                  </a:txBody>
                  <a:tcPr marL="9525" marR="9525" marT="9525" marB="0" anchor="ctr">
                    <a:solidFill>
                      <a:srgbClr val="315686"/>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altLang="zh-CN" sz="1000" i="0" dirty="0">
                          <a:solidFill>
                            <a:schemeClr val="bg1"/>
                          </a:solidFill>
                          <a:latin typeface="Arial" pitchFamily="34" charset="0"/>
                          <a:cs typeface="Arial" pitchFamily="34" charset="0"/>
                        </a:rPr>
                        <a:t>CAGR</a:t>
                      </a:r>
                      <a:r>
                        <a:rPr lang="zh-CN" altLang="en-US" sz="1000" i="0" kern="1200" dirty="0">
                          <a:solidFill>
                            <a:schemeClr val="bg1"/>
                          </a:solidFill>
                          <a:latin typeface="Arial" pitchFamily="34" charset="0"/>
                          <a:cs typeface="Arial" pitchFamily="34" charset="0"/>
                        </a:rPr>
                        <a:t> </a:t>
                      </a:r>
                      <a:r>
                        <a:rPr lang="en-US" altLang="zh-CN" sz="1000" i="0" kern="1200" dirty="0">
                          <a:solidFill>
                            <a:schemeClr val="bg1"/>
                          </a:solidFill>
                          <a:latin typeface="Arial" pitchFamily="34" charset="0"/>
                          <a:cs typeface="Arial" pitchFamily="34" charset="0"/>
                        </a:rPr>
                        <a:t>2023E-2028E</a:t>
                      </a:r>
                    </a:p>
                  </a:txBody>
                  <a:tcPr marL="9525" marR="9525" marT="9525" marB="0" anchor="ctr">
                    <a:solidFill>
                      <a:srgbClr val="315686"/>
                    </a:solidFill>
                  </a:tcPr>
                </a:tc>
                <a:extLst>
                  <a:ext uri="{0D108BD9-81ED-4DB2-BD59-A6C34878D82A}">
                    <a16:rowId xmlns:a16="http://schemas.microsoft.com/office/drawing/2014/main" val="10000"/>
                  </a:ext>
                </a:extLst>
              </a:tr>
              <a:tr h="225528">
                <a:tc>
                  <a:txBody>
                    <a:bodyPr/>
                    <a:lstStyle/>
                    <a:p>
                      <a:pPr algn="ctr" fontAlgn="ctr"/>
                      <a:r>
                        <a:rPr lang="en-US" altLang="zh-CN" sz="1000" b="0" i="0" u="none" strike="noStrike" dirty="0">
                          <a:solidFill>
                            <a:srgbClr val="214D79"/>
                          </a:solidFill>
                          <a:effectLst/>
                          <a:latin typeface="Arial" panose="020B0604020202020204" pitchFamily="34" charset="0"/>
                          <a:ea typeface="等线" panose="02010600030101010101" pitchFamily="2" charset="-122"/>
                        </a:rPr>
                        <a:t>5.7%</a:t>
                      </a:r>
                    </a:p>
                  </a:txBody>
                  <a:tcPr marL="0" marR="0" marT="0" marB="0" anchor="ctr">
                    <a:solidFill>
                      <a:schemeClr val="accent1">
                        <a:lumMod val="20000"/>
                        <a:lumOff val="80000"/>
                      </a:schemeClr>
                    </a:solidFill>
                  </a:tcPr>
                </a:tc>
                <a:tc>
                  <a:txBody>
                    <a:bodyPr/>
                    <a:lstStyle/>
                    <a:p>
                      <a:pPr algn="ctr" fontAlgn="ctr"/>
                      <a:r>
                        <a:rPr lang="en-US" altLang="zh-CN" sz="1000" b="0" i="0" u="none" strike="noStrike" dirty="0">
                          <a:solidFill>
                            <a:srgbClr val="214D79"/>
                          </a:solidFill>
                          <a:effectLst/>
                          <a:latin typeface="Arial" panose="020B0604020202020204" pitchFamily="34" charset="0"/>
                          <a:ea typeface="等线" panose="02010600030101010101" pitchFamily="2" charset="-122"/>
                        </a:rPr>
                        <a:t>5.5%</a:t>
                      </a:r>
                    </a:p>
                  </a:txBody>
                  <a:tcPr marL="0" marR="0" marT="0" marB="0" anchor="ctr">
                    <a:solidFill>
                      <a:schemeClr val="accent1">
                        <a:lumMod val="20000"/>
                        <a:lumOff val="80000"/>
                      </a:schemeClr>
                    </a:solidFill>
                  </a:tcPr>
                </a:tc>
                <a:extLst>
                  <a:ext uri="{0D108BD9-81ED-4DB2-BD59-A6C34878D82A}">
                    <a16:rowId xmlns:a16="http://schemas.microsoft.com/office/drawing/2014/main" val="2190656503"/>
                  </a:ext>
                </a:extLst>
              </a:tr>
            </a:tbl>
          </a:graphicData>
        </a:graphic>
      </p:graphicFrame>
    </p:spTree>
    <p:extLst>
      <p:ext uri="{BB962C8B-B14F-4D97-AF65-F5344CB8AC3E}">
        <p14:creationId xmlns:p14="http://schemas.microsoft.com/office/powerpoint/2010/main" val="56781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AFBF15-EFE2-F789-30E1-F4C89A66E4E0}"/>
            </a:ext>
          </a:extLst>
        </p:cNvPr>
        <p:cNvGrpSpPr/>
        <p:nvPr/>
      </p:nvGrpSpPr>
      <p:grpSpPr>
        <a:xfrm>
          <a:off x="0" y="0"/>
          <a:ext cx="0" cy="0"/>
          <a:chOff x="0" y="0"/>
          <a:chExt cx="0" cy="0"/>
        </a:xfrm>
      </p:grpSpPr>
      <p:graphicFrame>
        <p:nvGraphicFramePr>
          <p:cNvPr id="7" name="对象 6" hidden="1">
            <a:extLst>
              <a:ext uri="{FF2B5EF4-FFF2-40B4-BE49-F238E27FC236}">
                <a16:creationId xmlns:a16="http://schemas.microsoft.com/office/drawing/2014/main" id="{094B90B8-5EA2-0A16-9599-386998AFB817}"/>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幻灯片" r:id="rId29" imgW="404" imgH="405" progId="TCLayout.ActiveDocument.1">
                  <p:embed/>
                </p:oleObj>
              </mc:Choice>
              <mc:Fallback>
                <p:oleObj name="think-cell 幻灯片" r:id="rId29" imgW="404" imgH="405" progId="TCLayout.ActiveDocument.1">
                  <p:embed/>
                  <p:pic>
                    <p:nvPicPr>
                      <p:cNvPr id="7" name="对象 6" hidden="1">
                        <a:extLst>
                          <a:ext uri="{FF2B5EF4-FFF2-40B4-BE49-F238E27FC236}">
                            <a16:creationId xmlns:a16="http://schemas.microsoft.com/office/drawing/2014/main" id="{094B90B8-5EA2-0A16-9599-386998AFB817}"/>
                          </a:ext>
                        </a:extLst>
                      </p:cNvPr>
                      <p:cNvPicPr/>
                      <p:nvPr/>
                    </p:nvPicPr>
                    <p:blipFill>
                      <a:blip r:embed="rId30"/>
                      <a:stretch>
                        <a:fillRect/>
                      </a:stretch>
                    </p:blipFill>
                    <p:spPr>
                      <a:xfrm>
                        <a:off x="1588" y="1588"/>
                        <a:ext cx="1588" cy="1588"/>
                      </a:xfrm>
                      <a:prstGeom prst="rect">
                        <a:avLst/>
                      </a:prstGeom>
                    </p:spPr>
                  </p:pic>
                </p:oleObj>
              </mc:Fallback>
            </mc:AlternateContent>
          </a:graphicData>
        </a:graphic>
      </p:graphicFrame>
      <p:sp>
        <p:nvSpPr>
          <p:cNvPr id="5" name="灯片编号占位符 4">
            <a:extLst>
              <a:ext uri="{FF2B5EF4-FFF2-40B4-BE49-F238E27FC236}">
                <a16:creationId xmlns:a16="http://schemas.microsoft.com/office/drawing/2014/main" id="{67B6D651-BFD2-AAF6-2732-214A25AF5FC7}"/>
              </a:ext>
            </a:extLst>
          </p:cNvPr>
          <p:cNvSpPr>
            <a:spLocks noGrp="1"/>
          </p:cNvSpPr>
          <p:nvPr>
            <p:ph type="sldNum" sz="quarter" idx="10"/>
          </p:nvPr>
        </p:nvSpPr>
        <p:spPr/>
        <p:txBody>
          <a:bodyPr/>
          <a:lstStyle/>
          <a:p>
            <a:pPr>
              <a:defRPr/>
            </a:pPr>
            <a:fld id="{021E6A65-EE29-4C80-8963-4DFF636DED28}" type="slidenum">
              <a:rPr lang="en-US" altLang="zh-CN" smtClean="0"/>
              <a:pPr>
                <a:defRPr/>
              </a:pPr>
              <a:t>9</a:t>
            </a:fld>
            <a:endParaRPr lang="en-US" altLang="zh-CN" dirty="0"/>
          </a:p>
        </p:txBody>
      </p:sp>
      <p:sp>
        <p:nvSpPr>
          <p:cNvPr id="12" name="Rectangle 2">
            <a:extLst>
              <a:ext uri="{FF2B5EF4-FFF2-40B4-BE49-F238E27FC236}">
                <a16:creationId xmlns:a16="http://schemas.microsoft.com/office/drawing/2014/main" id="{0438FD06-293E-5E6E-EF37-FF01593B0D78}"/>
              </a:ext>
            </a:extLst>
          </p:cNvPr>
          <p:cNvSpPr txBox="1">
            <a:spLocks noChangeArrowheads="1"/>
          </p:cNvSpPr>
          <p:nvPr>
            <p:custDataLst>
              <p:tags r:id="rId2"/>
            </p:custDataLst>
          </p:nvPr>
        </p:nvSpPr>
        <p:spPr bwMode="auto">
          <a:xfrm>
            <a:off x="345256" y="371128"/>
            <a:ext cx="83312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b="1" kern="1200">
                <a:solidFill>
                  <a:srgbClr val="17426B"/>
                </a:solidFill>
                <a:latin typeface="Arial" pitchFamily="34" charset="0"/>
                <a:ea typeface="+mj-ea"/>
                <a:cs typeface="Arial" pitchFamily="34" charset="0"/>
              </a:defRPr>
            </a:lvl1pPr>
            <a:lvl2pPr algn="l" rtl="0" eaLnBrk="0" fontAlgn="base" hangingPunct="0">
              <a:spcBef>
                <a:spcPct val="0"/>
              </a:spcBef>
              <a:spcAft>
                <a:spcPct val="0"/>
              </a:spcAft>
              <a:defRPr sz="2400" b="1">
                <a:solidFill>
                  <a:srgbClr val="17426B"/>
                </a:solidFill>
                <a:latin typeface="Arial" pitchFamily="34" charset="0"/>
                <a:cs typeface="Arial" pitchFamily="34" charset="0"/>
              </a:defRPr>
            </a:lvl2pPr>
            <a:lvl3pPr algn="l" rtl="0" eaLnBrk="0" fontAlgn="base" hangingPunct="0">
              <a:spcBef>
                <a:spcPct val="0"/>
              </a:spcBef>
              <a:spcAft>
                <a:spcPct val="0"/>
              </a:spcAft>
              <a:defRPr sz="2400" b="1">
                <a:solidFill>
                  <a:srgbClr val="17426B"/>
                </a:solidFill>
                <a:latin typeface="Arial" pitchFamily="34" charset="0"/>
                <a:cs typeface="Arial" pitchFamily="34" charset="0"/>
              </a:defRPr>
            </a:lvl3pPr>
            <a:lvl4pPr algn="l" rtl="0" eaLnBrk="0" fontAlgn="base" hangingPunct="0">
              <a:spcBef>
                <a:spcPct val="0"/>
              </a:spcBef>
              <a:spcAft>
                <a:spcPct val="0"/>
              </a:spcAft>
              <a:defRPr sz="2400" b="1">
                <a:solidFill>
                  <a:srgbClr val="17426B"/>
                </a:solidFill>
                <a:latin typeface="Arial" pitchFamily="34" charset="0"/>
                <a:cs typeface="Arial" pitchFamily="34" charset="0"/>
              </a:defRPr>
            </a:lvl4pPr>
            <a:lvl5pPr algn="l" rtl="0" eaLnBrk="0" fontAlgn="base" hangingPunct="0">
              <a:spcBef>
                <a:spcPct val="0"/>
              </a:spcBef>
              <a:spcAft>
                <a:spcPct val="0"/>
              </a:spcAft>
              <a:defRPr sz="2400" b="1">
                <a:solidFill>
                  <a:srgbClr val="17426B"/>
                </a:solidFill>
                <a:latin typeface="Arial" pitchFamily="34" charset="0"/>
                <a:cs typeface="Arial" pitchFamily="34" charset="0"/>
              </a:defRPr>
            </a:lvl5pPr>
            <a:lvl6pPr marL="457200" algn="l" rtl="0" eaLnBrk="1" fontAlgn="base" hangingPunct="1">
              <a:spcBef>
                <a:spcPct val="0"/>
              </a:spcBef>
              <a:spcAft>
                <a:spcPct val="0"/>
              </a:spcAft>
              <a:defRPr sz="2400" b="1">
                <a:solidFill>
                  <a:schemeClr val="tx1"/>
                </a:solidFill>
                <a:latin typeface="Arial" pitchFamily="34" charset="0"/>
                <a:cs typeface="Arial" pitchFamily="34" charset="0"/>
              </a:defRPr>
            </a:lvl6pPr>
            <a:lvl7pPr marL="914400" algn="l" rtl="0" eaLnBrk="1" fontAlgn="base" hangingPunct="1">
              <a:spcBef>
                <a:spcPct val="0"/>
              </a:spcBef>
              <a:spcAft>
                <a:spcPct val="0"/>
              </a:spcAft>
              <a:defRPr sz="2400" b="1">
                <a:solidFill>
                  <a:schemeClr val="tx1"/>
                </a:solidFill>
                <a:latin typeface="Arial" pitchFamily="34" charset="0"/>
                <a:cs typeface="Arial" pitchFamily="34" charset="0"/>
              </a:defRPr>
            </a:lvl7pPr>
            <a:lvl8pPr marL="1371600" algn="l" rtl="0" eaLnBrk="1" fontAlgn="base" hangingPunct="1">
              <a:spcBef>
                <a:spcPct val="0"/>
              </a:spcBef>
              <a:spcAft>
                <a:spcPct val="0"/>
              </a:spcAft>
              <a:defRPr sz="2400" b="1">
                <a:solidFill>
                  <a:schemeClr val="tx1"/>
                </a:solidFill>
                <a:latin typeface="Arial" pitchFamily="34" charset="0"/>
                <a:cs typeface="Arial" pitchFamily="34" charset="0"/>
              </a:defRPr>
            </a:lvl8pPr>
            <a:lvl9pPr marL="1828800" algn="l" rtl="0" eaLnBrk="1" fontAlgn="base" hangingPunct="1">
              <a:spcBef>
                <a:spcPct val="0"/>
              </a:spcBef>
              <a:spcAft>
                <a:spcPct val="0"/>
              </a:spcAft>
              <a:defRPr sz="2400" b="1">
                <a:solidFill>
                  <a:schemeClr val="tx1"/>
                </a:solidFill>
                <a:latin typeface="Arial" pitchFamily="34" charset="0"/>
                <a:cs typeface="Arial"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altLang="zh-CN" sz="2000" dirty="0"/>
              <a:t>Overview of China’s Macro Economy</a:t>
            </a:r>
            <a:r>
              <a:rPr kumimoji="0" lang="en-US" altLang="zh-CN" sz="2000" b="1" i="0" u="none" strike="noStrike" kern="1200" cap="none" spc="0" normalizeH="0" baseline="0" noProof="0" dirty="0">
                <a:ln>
                  <a:noFill/>
                </a:ln>
                <a:solidFill>
                  <a:srgbClr val="17426B"/>
                </a:solidFill>
                <a:effectLst/>
                <a:uLnTx/>
                <a:uFillTx/>
                <a:latin typeface="Arial" pitchFamily="34" charset="0"/>
                <a:ea typeface="宋体" panose="02010600030101010101" pitchFamily="2" charset="-122"/>
                <a:cs typeface="Arial" pitchFamily="34" charset="0"/>
              </a:rPr>
              <a:t> </a:t>
            </a:r>
          </a:p>
          <a:p>
            <a:r>
              <a:rPr kumimoji="0" lang="en-US" altLang="zh-CN" sz="1800" b="1" i="0" u="none" strike="noStrike" kern="1200" cap="none" spc="0" normalizeH="0" baseline="0" noProof="0" dirty="0">
                <a:ln>
                  <a:noFill/>
                </a:ln>
                <a:solidFill>
                  <a:srgbClr val="FFFFFF">
                    <a:lumMod val="50000"/>
                  </a:srgbClr>
                </a:solidFill>
                <a:effectLst/>
                <a:uLnTx/>
                <a:uFillTx/>
                <a:latin typeface="Arial" pitchFamily="34" charset="0"/>
                <a:ea typeface="微软雅黑" pitchFamily="34" charset="-122"/>
                <a:cs typeface="Arial" pitchFamily="34" charset="0"/>
              </a:rPr>
              <a:t>Industrial Added Value</a:t>
            </a:r>
            <a:endParaRPr lang="en-US" altLang="zh-CN" sz="1800" dirty="0">
              <a:solidFill>
                <a:srgbClr val="FFFFFF">
                  <a:lumMod val="50000"/>
                </a:srgbClr>
              </a:solidFill>
              <a:ea typeface="微软雅黑" pitchFamily="34" charset="-122"/>
            </a:endParaRPr>
          </a:p>
        </p:txBody>
      </p:sp>
      <p:sp>
        <p:nvSpPr>
          <p:cNvPr id="2" name="Text Box 672">
            <a:extLst>
              <a:ext uri="{FF2B5EF4-FFF2-40B4-BE49-F238E27FC236}">
                <a16:creationId xmlns:a16="http://schemas.microsoft.com/office/drawing/2014/main" id="{8F062818-D5ED-BF31-E5DD-A3CA7DA2C5F7}"/>
              </a:ext>
            </a:extLst>
          </p:cNvPr>
          <p:cNvSpPr txBox="1">
            <a:spLocks noChangeArrowheads="1"/>
          </p:cNvSpPr>
          <p:nvPr>
            <p:custDataLst>
              <p:tags r:id="rId3"/>
            </p:custDataLst>
          </p:nvPr>
        </p:nvSpPr>
        <p:spPr bwMode="auto">
          <a:xfrm>
            <a:off x="155426" y="6177386"/>
            <a:ext cx="8665046" cy="243208"/>
          </a:xfrm>
          <a:prstGeom prst="rect">
            <a:avLst/>
          </a:prstGeom>
          <a:noFill/>
          <a:ln w="9525" algn="ctr">
            <a:noFill/>
            <a:miter lim="800000"/>
            <a:headEnd/>
            <a:tailEnd/>
          </a:ln>
        </p:spPr>
        <p:txBody>
          <a:bodyPr wrap="square">
            <a:spAutoFit/>
          </a:bodyPr>
          <a:lstStyle/>
          <a:p>
            <a:pPr algn="r">
              <a:lnSpc>
                <a:spcPct val="120000"/>
              </a:lnSpc>
              <a:defRPr/>
            </a:pPr>
            <a:r>
              <a:rPr lang="en-US" altLang="zh-CN" sz="900" i="1" dirty="0">
                <a:solidFill>
                  <a:srgbClr val="17426B"/>
                </a:solidFill>
                <a:latin typeface="Arial" charset="0"/>
                <a:cs typeface="Arial" charset="0"/>
              </a:rPr>
              <a:t>Source: National Bureau of Statistics of China, Frost &amp; Sullivan Analysis</a:t>
            </a:r>
          </a:p>
        </p:txBody>
      </p:sp>
      <p:sp>
        <p:nvSpPr>
          <p:cNvPr id="3" name="TextBox 30">
            <a:extLst>
              <a:ext uri="{FF2B5EF4-FFF2-40B4-BE49-F238E27FC236}">
                <a16:creationId xmlns:a16="http://schemas.microsoft.com/office/drawing/2014/main" id="{A58E59FE-8FF7-040E-579C-BF58F93596FD}"/>
              </a:ext>
            </a:extLst>
          </p:cNvPr>
          <p:cNvSpPr txBox="1"/>
          <p:nvPr>
            <p:custDataLst>
              <p:tags r:id="rId4"/>
            </p:custDataLst>
          </p:nvPr>
        </p:nvSpPr>
        <p:spPr>
          <a:xfrm>
            <a:off x="250825" y="1196752"/>
            <a:ext cx="8642350" cy="360000"/>
          </a:xfrm>
          <a:prstGeom prst="rect">
            <a:avLst/>
          </a:prstGeom>
          <a:solidFill>
            <a:srgbClr val="214D79"/>
          </a:solidFill>
        </p:spPr>
        <p:txBody>
          <a:bodyPr wrap="square" rtlCol="0" anchor="ctr">
            <a:noAutofit/>
          </a:bodyPr>
          <a:lstStyle/>
          <a:p>
            <a:pPr algn="ctr"/>
            <a:r>
              <a:rPr lang="en-US" altLang="zh-CN" sz="1200" b="1" dirty="0">
                <a:solidFill>
                  <a:srgbClr val="FFFFFF"/>
                </a:solidFill>
                <a:latin typeface="Arial" pitchFamily="34" charset="0"/>
                <a:cs typeface="Arial" pitchFamily="34" charset="0"/>
              </a:rPr>
              <a:t>Industrial Added Value (China), 2018 – 2028E</a:t>
            </a:r>
            <a:endParaRPr lang="zh-CN" altLang="en-US" sz="1200" b="1" dirty="0">
              <a:solidFill>
                <a:srgbClr val="FFFFFF"/>
              </a:solidFill>
              <a:latin typeface="Arial" pitchFamily="34" charset="0"/>
              <a:cs typeface="Arial" pitchFamily="34" charset="0"/>
            </a:endParaRPr>
          </a:p>
        </p:txBody>
      </p:sp>
      <p:sp>
        <p:nvSpPr>
          <p:cNvPr id="4" name="矩形 3">
            <a:extLst>
              <a:ext uri="{FF2B5EF4-FFF2-40B4-BE49-F238E27FC236}">
                <a16:creationId xmlns:a16="http://schemas.microsoft.com/office/drawing/2014/main" id="{2FC4BDB4-24CD-ED7A-9412-39B2C8AB8AB9}"/>
              </a:ext>
            </a:extLst>
          </p:cNvPr>
          <p:cNvSpPr/>
          <p:nvPr>
            <p:custDataLst>
              <p:tags r:id="rId5"/>
            </p:custDataLst>
          </p:nvPr>
        </p:nvSpPr>
        <p:spPr bwMode="auto">
          <a:xfrm>
            <a:off x="247358" y="1595960"/>
            <a:ext cx="716255" cy="192265"/>
          </a:xfrm>
          <a:prstGeom prst="rect">
            <a:avLst/>
          </a:prstGeom>
          <a:noFill/>
          <a:ln w="25400" cap="flat" cmpd="sng" algn="ctr">
            <a:noFill/>
            <a:prstDash val="solid"/>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vert="horz" wrap="none" lIns="0" tIns="0" rIns="0" bIns="0" rtlCol="0" anchor="b">
            <a:noAutofit/>
          </a:bodyPr>
          <a:lstStyle/>
          <a:p>
            <a:pPr algn="ctr"/>
            <a:r>
              <a:rPr lang="en-US" altLang="zh-CN" sz="1000" dirty="0">
                <a:solidFill>
                  <a:srgbClr val="000000"/>
                </a:solidFill>
                <a:latin typeface="Arial"/>
                <a:cs typeface="Arial"/>
                <a:sym typeface="Arial"/>
              </a:rPr>
              <a:t>Billion RMB</a:t>
            </a:r>
          </a:p>
        </p:txBody>
      </p:sp>
      <p:graphicFrame>
        <p:nvGraphicFramePr>
          <p:cNvPr id="10" name="Chart 3">
            <a:extLst>
              <a:ext uri="{FF2B5EF4-FFF2-40B4-BE49-F238E27FC236}">
                <a16:creationId xmlns:a16="http://schemas.microsoft.com/office/drawing/2014/main" id="{62EB1E5E-02F6-5B96-0B2E-2E6FE905244B}"/>
              </a:ext>
            </a:extLst>
          </p:cNvPr>
          <p:cNvGraphicFramePr/>
          <p:nvPr>
            <p:custDataLst>
              <p:tags r:id="rId6"/>
            </p:custDataLst>
          </p:nvPr>
        </p:nvGraphicFramePr>
        <p:xfrm>
          <a:off x="46038" y="1800225"/>
          <a:ext cx="8775700" cy="2592388"/>
        </p:xfrm>
        <a:graphic>
          <a:graphicData uri="http://schemas.openxmlformats.org/drawingml/2006/chart">
            <c:chart xmlns:c="http://schemas.openxmlformats.org/drawingml/2006/chart" xmlns:r="http://schemas.openxmlformats.org/officeDocument/2006/relationships" r:id="rId31"/>
          </a:graphicData>
        </a:graphic>
      </p:graphicFrame>
      <p:cxnSp>
        <p:nvCxnSpPr>
          <p:cNvPr id="14" name="直接连接符 13">
            <a:extLst>
              <a:ext uri="{FF2B5EF4-FFF2-40B4-BE49-F238E27FC236}">
                <a16:creationId xmlns:a16="http://schemas.microsoft.com/office/drawing/2014/main" id="{1D2C5B7A-76EF-33F8-A604-47009A9076C8}"/>
              </a:ext>
            </a:extLst>
          </p:cNvPr>
          <p:cNvCxnSpPr/>
          <p:nvPr>
            <p:custDataLst>
              <p:tags r:id="rId7"/>
            </p:custDataLst>
          </p:nvPr>
        </p:nvCxnSpPr>
        <p:spPr bwMode="auto">
          <a:xfrm flipV="1">
            <a:off x="1138238" y="2332038"/>
            <a:ext cx="0" cy="557213"/>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5" name="直接连接符 44">
            <a:extLst>
              <a:ext uri="{FF2B5EF4-FFF2-40B4-BE49-F238E27FC236}">
                <a16:creationId xmlns:a16="http://schemas.microsoft.com/office/drawing/2014/main" id="{2D5C69D8-364D-CFAC-9E6A-6E64EE7D9292}"/>
              </a:ext>
            </a:extLst>
          </p:cNvPr>
          <p:cNvCxnSpPr/>
          <p:nvPr>
            <p:custDataLst>
              <p:tags r:id="rId8"/>
            </p:custDataLst>
          </p:nvPr>
        </p:nvCxnSpPr>
        <p:spPr bwMode="auto">
          <a:xfrm>
            <a:off x="1138238" y="2332038"/>
            <a:ext cx="3581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6" name="直接连接符 45">
            <a:extLst>
              <a:ext uri="{FF2B5EF4-FFF2-40B4-BE49-F238E27FC236}">
                <a16:creationId xmlns:a16="http://schemas.microsoft.com/office/drawing/2014/main" id="{9FDAC732-29C3-432F-9A8D-75C7486D31E7}"/>
              </a:ext>
            </a:extLst>
          </p:cNvPr>
          <p:cNvCxnSpPr/>
          <p:nvPr>
            <p:custDataLst>
              <p:tags r:id="rId9"/>
            </p:custDataLst>
          </p:nvPr>
        </p:nvCxnSpPr>
        <p:spPr bwMode="auto">
          <a:xfrm>
            <a:off x="4719638" y="2332038"/>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cxnSp>
        <p:nvCxnSpPr>
          <p:cNvPr id="47" name="直接连接符 46">
            <a:extLst>
              <a:ext uri="{FF2B5EF4-FFF2-40B4-BE49-F238E27FC236}">
                <a16:creationId xmlns:a16="http://schemas.microsoft.com/office/drawing/2014/main" id="{8749E47A-3EF9-B4DF-11DD-1E078407083A}"/>
              </a:ext>
            </a:extLst>
          </p:cNvPr>
          <p:cNvCxnSpPr/>
          <p:nvPr>
            <p:custDataLst>
              <p:tags r:id="rId10"/>
            </p:custDataLst>
          </p:nvPr>
        </p:nvCxnSpPr>
        <p:spPr bwMode="auto">
          <a:xfrm flipV="1">
            <a:off x="4795838" y="1771650"/>
            <a:ext cx="0" cy="712788"/>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8" name="直接连接符 47">
            <a:extLst>
              <a:ext uri="{FF2B5EF4-FFF2-40B4-BE49-F238E27FC236}">
                <a16:creationId xmlns:a16="http://schemas.microsoft.com/office/drawing/2014/main" id="{F4226EEC-A496-6BEA-4C75-C0B9687F4166}"/>
              </a:ext>
            </a:extLst>
          </p:cNvPr>
          <p:cNvCxnSpPr/>
          <p:nvPr>
            <p:custDataLst>
              <p:tags r:id="rId11"/>
            </p:custDataLst>
          </p:nvPr>
        </p:nvCxnSpPr>
        <p:spPr bwMode="auto">
          <a:xfrm>
            <a:off x="4795838" y="1771650"/>
            <a:ext cx="3581400" cy="0"/>
          </a:xfrm>
          <a:prstGeom prst="line">
            <a:avLst/>
          </a:prstGeom>
          <a:ln w="12700" cap="flat" cmpd="sng" algn="ctr">
            <a:solidFill>
              <a:schemeClr val="tx1"/>
            </a:solidFill>
            <a:prstDash val="solid"/>
            <a:round/>
            <a:headEnd type="none" w="med" len="med"/>
            <a:tailEnd type="none" w="med" len="med"/>
          </a:ln>
          <a:effectLst/>
        </p:spPr>
        <p:style>
          <a:lnRef idx="1">
            <a:schemeClr val="dk1"/>
          </a:lnRef>
          <a:fillRef idx="0">
            <a:schemeClr val="dk1"/>
          </a:fillRef>
          <a:effectRef idx="0">
            <a:schemeClr val="dk1"/>
          </a:effectRef>
          <a:fontRef idx="minor">
            <a:schemeClr val="tx1"/>
          </a:fontRef>
        </p:style>
      </p:cxnSp>
      <p:cxnSp>
        <p:nvCxnSpPr>
          <p:cNvPr id="49" name="直接连接符 48">
            <a:extLst>
              <a:ext uri="{FF2B5EF4-FFF2-40B4-BE49-F238E27FC236}">
                <a16:creationId xmlns:a16="http://schemas.microsoft.com/office/drawing/2014/main" id="{29D0F7B6-7A0E-BFE3-F94E-954312F6E2A0}"/>
              </a:ext>
            </a:extLst>
          </p:cNvPr>
          <p:cNvCxnSpPr/>
          <p:nvPr>
            <p:custDataLst>
              <p:tags r:id="rId12"/>
            </p:custDataLst>
          </p:nvPr>
        </p:nvCxnSpPr>
        <p:spPr bwMode="auto">
          <a:xfrm>
            <a:off x="8377238" y="1771650"/>
            <a:ext cx="0" cy="152400"/>
          </a:xfrm>
          <a:prstGeom prst="line">
            <a:avLst/>
          </a:prstGeom>
          <a:ln w="12700" cap="flat" cmpd="sng" algn="ctr">
            <a:solidFill>
              <a:schemeClr val="tx1"/>
            </a:solidFill>
            <a:prstDash val="solid"/>
            <a:round/>
            <a:headEnd type="none" w="med" len="med"/>
            <a:tailEnd type="triangle" w="med" len="med"/>
          </a:ln>
          <a:effectLst/>
        </p:spPr>
        <p:style>
          <a:lnRef idx="1">
            <a:schemeClr val="dk1"/>
          </a:lnRef>
          <a:fillRef idx="0">
            <a:schemeClr val="dk1"/>
          </a:fillRef>
          <a:effectRef idx="0">
            <a:schemeClr val="dk1"/>
          </a:effectRef>
          <a:fontRef idx="minor">
            <a:schemeClr val="tx1"/>
          </a:fontRef>
        </p:style>
      </p:cxnSp>
      <p:sp>
        <p:nvSpPr>
          <p:cNvPr id="50" name="Text Placeholder 2">
            <a:extLst>
              <a:ext uri="{FF2B5EF4-FFF2-40B4-BE49-F238E27FC236}">
                <a16:creationId xmlns:a16="http://schemas.microsoft.com/office/drawing/2014/main" id="{847C7413-5830-BEB8-A673-6EE56E97FBA1}"/>
              </a:ext>
            </a:extLst>
          </p:cNvPr>
          <p:cNvSpPr>
            <a:spLocks noGrp="1"/>
          </p:cNvSpPr>
          <p:nvPr>
            <p:custDataLst>
              <p:tags r:id="rId13"/>
            </p:custDataLst>
          </p:nvPr>
        </p:nvSpPr>
        <p:spPr bwMode="auto">
          <a:xfrm>
            <a:off x="963613" y="4197350"/>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65614AB8-CD8E-442C-BF96-10A39CE921CF}" type="datetime'''''''2''''''0''''''''''''''''''''''''''''18'''">
              <a:rPr lang="zh-CN" altLang="en-US" sz="1200" smtClean="0">
                <a:cs typeface="+mn-cs"/>
              </a:rPr>
              <a:pPr/>
              <a:t>2018</a:t>
            </a:fld>
            <a:endParaRPr lang="en-US" altLang="zh-CN" sz="1200" dirty="0">
              <a:cs typeface="+mn-cs"/>
              <a:sym typeface="Arial" panose="020B0604020202020204" pitchFamily="34" charset="0"/>
            </a:endParaRPr>
          </a:p>
        </p:txBody>
      </p:sp>
      <p:sp>
        <p:nvSpPr>
          <p:cNvPr id="51" name="Text Placeholder 2">
            <a:extLst>
              <a:ext uri="{FF2B5EF4-FFF2-40B4-BE49-F238E27FC236}">
                <a16:creationId xmlns:a16="http://schemas.microsoft.com/office/drawing/2014/main" id="{033861D8-839C-A700-3570-EA84A0DAC110}"/>
              </a:ext>
            </a:extLst>
          </p:cNvPr>
          <p:cNvSpPr>
            <a:spLocks noGrp="1"/>
          </p:cNvSpPr>
          <p:nvPr>
            <p:custDataLst>
              <p:tags r:id="rId14"/>
            </p:custDataLst>
          </p:nvPr>
        </p:nvSpPr>
        <p:spPr bwMode="auto">
          <a:xfrm>
            <a:off x="1687513" y="4197350"/>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800C719-C384-4488-BA9E-EDB1279DA2B0}" type="datetime'''''''''2''0''''''''''''''''''1''''''9'''''">
              <a:rPr lang="zh-CN" altLang="en-US" sz="1200" smtClean="0">
                <a:cs typeface="+mn-cs"/>
              </a:rPr>
              <a:pPr/>
              <a:t>2019</a:t>
            </a:fld>
            <a:endParaRPr lang="en-US" altLang="zh-CN" sz="1200" dirty="0">
              <a:cs typeface="+mn-cs"/>
              <a:sym typeface="Arial" panose="020B0604020202020204" pitchFamily="34" charset="0"/>
            </a:endParaRPr>
          </a:p>
        </p:txBody>
      </p:sp>
      <p:sp>
        <p:nvSpPr>
          <p:cNvPr id="52" name="Text Placeholder 2">
            <a:extLst>
              <a:ext uri="{FF2B5EF4-FFF2-40B4-BE49-F238E27FC236}">
                <a16:creationId xmlns:a16="http://schemas.microsoft.com/office/drawing/2014/main" id="{01D39FA5-B664-F3C3-266D-A6487124CA2A}"/>
              </a:ext>
            </a:extLst>
          </p:cNvPr>
          <p:cNvSpPr>
            <a:spLocks noGrp="1"/>
          </p:cNvSpPr>
          <p:nvPr>
            <p:custDataLst>
              <p:tags r:id="rId15"/>
            </p:custDataLst>
          </p:nvPr>
        </p:nvSpPr>
        <p:spPr bwMode="auto">
          <a:xfrm>
            <a:off x="2411413" y="4197350"/>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3A8E990-2372-4BD9-8227-E30E543EDED0}" type="datetime'2''0''''2''''''''''''''''''''''''''''''''''''''''0'''''''">
              <a:rPr lang="zh-CN" altLang="en-US" sz="1200" smtClean="0">
                <a:cs typeface="+mn-cs"/>
              </a:rPr>
              <a:pPr/>
              <a:t>2020</a:t>
            </a:fld>
            <a:endParaRPr lang="en-US" altLang="zh-CN" sz="1200" dirty="0">
              <a:cs typeface="+mn-cs"/>
              <a:sym typeface="Arial" panose="020B0604020202020204" pitchFamily="34" charset="0"/>
            </a:endParaRPr>
          </a:p>
        </p:txBody>
      </p:sp>
      <p:sp>
        <p:nvSpPr>
          <p:cNvPr id="53" name="Text Placeholder 2">
            <a:extLst>
              <a:ext uri="{FF2B5EF4-FFF2-40B4-BE49-F238E27FC236}">
                <a16:creationId xmlns:a16="http://schemas.microsoft.com/office/drawing/2014/main" id="{D8FC46B0-5775-19D1-C264-B0C92DA90A17}"/>
              </a:ext>
            </a:extLst>
          </p:cNvPr>
          <p:cNvSpPr>
            <a:spLocks noGrp="1"/>
          </p:cNvSpPr>
          <p:nvPr>
            <p:custDataLst>
              <p:tags r:id="rId16"/>
            </p:custDataLst>
          </p:nvPr>
        </p:nvSpPr>
        <p:spPr bwMode="auto">
          <a:xfrm>
            <a:off x="3135313" y="4197350"/>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2B3289D7-660B-41D6-9468-193D2BB5C4F5}" type="datetime'''''''''''''''2''''''''''''''''''''''''''''''''02''''''1'''''">
              <a:rPr lang="zh-CN" altLang="en-US" sz="1200" smtClean="0">
                <a:cs typeface="+mn-cs"/>
              </a:rPr>
              <a:pPr/>
              <a:t>2021</a:t>
            </a:fld>
            <a:endParaRPr lang="en-US" altLang="zh-CN" sz="1200" dirty="0">
              <a:cs typeface="+mn-cs"/>
              <a:sym typeface="Arial" panose="020B0604020202020204" pitchFamily="34" charset="0"/>
            </a:endParaRPr>
          </a:p>
        </p:txBody>
      </p:sp>
      <p:sp>
        <p:nvSpPr>
          <p:cNvPr id="54" name="Text Placeholder 2">
            <a:extLst>
              <a:ext uri="{FF2B5EF4-FFF2-40B4-BE49-F238E27FC236}">
                <a16:creationId xmlns:a16="http://schemas.microsoft.com/office/drawing/2014/main" id="{128BECF7-AC42-482C-04D6-453AA1186924}"/>
              </a:ext>
            </a:extLst>
          </p:cNvPr>
          <p:cNvSpPr>
            <a:spLocks noGrp="1"/>
          </p:cNvSpPr>
          <p:nvPr>
            <p:custDataLst>
              <p:tags r:id="rId17"/>
            </p:custDataLst>
          </p:nvPr>
        </p:nvSpPr>
        <p:spPr bwMode="auto">
          <a:xfrm>
            <a:off x="3859213" y="4197350"/>
            <a:ext cx="3492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B005B76C-6EB7-4DBC-BBE1-66FE2E1892BF}" type="datetime'''''''''''''''''''''''2''0''''''''''''''''''''''''22'''''''''">
              <a:rPr lang="zh-CN" altLang="en-US" sz="1200" smtClean="0">
                <a:cs typeface="+mn-cs"/>
              </a:rPr>
              <a:pPr/>
              <a:t>2022</a:t>
            </a:fld>
            <a:endParaRPr lang="en-US" altLang="zh-CN" sz="1200" dirty="0">
              <a:cs typeface="+mn-cs"/>
              <a:sym typeface="Arial" panose="020B0604020202020204" pitchFamily="34" charset="0"/>
            </a:endParaRPr>
          </a:p>
        </p:txBody>
      </p:sp>
      <p:sp>
        <p:nvSpPr>
          <p:cNvPr id="55" name="Text Placeholder 2">
            <a:extLst>
              <a:ext uri="{FF2B5EF4-FFF2-40B4-BE49-F238E27FC236}">
                <a16:creationId xmlns:a16="http://schemas.microsoft.com/office/drawing/2014/main" id="{D12BDFBF-0A83-A3D2-C7A7-02E2DB9E375E}"/>
              </a:ext>
            </a:extLst>
          </p:cNvPr>
          <p:cNvSpPr>
            <a:spLocks noGrp="1"/>
          </p:cNvSpPr>
          <p:nvPr>
            <p:custDataLst>
              <p:tags r:id="rId18"/>
            </p:custDataLst>
          </p:nvPr>
        </p:nvSpPr>
        <p:spPr bwMode="auto">
          <a:xfrm>
            <a:off x="4532313" y="4197350"/>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0B7E0167-3915-4553-B1E7-FE5EC03F383E}" type="datetime'''''''''''''''''''''''2''''''''''''''''''''0''''''''23''E'">
              <a:rPr lang="en-US" altLang="en-US" sz="1200" smtClean="0">
                <a:ea typeface="宋体" panose="02010600030101010101" pitchFamily="2" charset="-122"/>
                <a:cs typeface="+mn-cs"/>
              </a:rPr>
              <a:pPr/>
              <a:t>2023E</a:t>
            </a:fld>
            <a:endParaRPr lang="en-US" altLang="zh-CN" sz="1200" dirty="0">
              <a:ea typeface="宋体" panose="02010600030101010101" pitchFamily="2" charset="-122"/>
              <a:cs typeface="+mn-cs"/>
              <a:sym typeface="Arial" panose="020B0604020202020204" pitchFamily="34" charset="0"/>
            </a:endParaRPr>
          </a:p>
        </p:txBody>
      </p:sp>
      <p:sp>
        <p:nvSpPr>
          <p:cNvPr id="56" name="Text Placeholder 2">
            <a:extLst>
              <a:ext uri="{FF2B5EF4-FFF2-40B4-BE49-F238E27FC236}">
                <a16:creationId xmlns:a16="http://schemas.microsoft.com/office/drawing/2014/main" id="{64732E52-A962-D6F0-B152-5D06A5FB7958}"/>
              </a:ext>
            </a:extLst>
          </p:cNvPr>
          <p:cNvSpPr>
            <a:spLocks noGrp="1"/>
          </p:cNvSpPr>
          <p:nvPr>
            <p:custDataLst>
              <p:tags r:id="rId19"/>
            </p:custDataLst>
          </p:nvPr>
        </p:nvSpPr>
        <p:spPr bwMode="auto">
          <a:xfrm>
            <a:off x="5256213" y="4197350"/>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F1BDD6C-D5F1-49E2-8121-209D7D5754BF}" type="datetime'''''''2''''''''''''''''''''''''0''''''24''''E'''''''''">
              <a:rPr lang="en-US" altLang="en-US" sz="1200" smtClean="0">
                <a:cs typeface="+mn-cs"/>
              </a:rPr>
              <a:pPr/>
              <a:t>2024E</a:t>
            </a:fld>
            <a:endParaRPr lang="en-US" altLang="zh-CN" sz="1200" dirty="0">
              <a:cs typeface="+mn-cs"/>
              <a:sym typeface="Arial" panose="020B0604020202020204" pitchFamily="34" charset="0"/>
            </a:endParaRPr>
          </a:p>
        </p:txBody>
      </p:sp>
      <p:sp>
        <p:nvSpPr>
          <p:cNvPr id="57" name="Text Placeholder 2">
            <a:extLst>
              <a:ext uri="{FF2B5EF4-FFF2-40B4-BE49-F238E27FC236}">
                <a16:creationId xmlns:a16="http://schemas.microsoft.com/office/drawing/2014/main" id="{A0B611C0-3617-39AD-8D73-F9009039954C}"/>
              </a:ext>
            </a:extLst>
          </p:cNvPr>
          <p:cNvSpPr>
            <a:spLocks noGrp="1"/>
          </p:cNvSpPr>
          <p:nvPr>
            <p:custDataLst>
              <p:tags r:id="rId20"/>
            </p:custDataLst>
          </p:nvPr>
        </p:nvSpPr>
        <p:spPr bwMode="auto">
          <a:xfrm>
            <a:off x="5980113" y="4197350"/>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857BE6C7-9974-47C9-B2C9-FCE8E72158E1}" type="datetime'2''''''''''0''''''''2''''''''''5''''''''''''''''''''E'''''''''">
              <a:rPr lang="en-US" altLang="en-US" sz="1200" smtClean="0">
                <a:cs typeface="+mn-cs"/>
              </a:rPr>
              <a:pPr/>
              <a:t>2025E</a:t>
            </a:fld>
            <a:endParaRPr lang="en-US" altLang="zh-CN" sz="1200" dirty="0">
              <a:cs typeface="+mn-cs"/>
              <a:sym typeface="Arial" panose="020B0604020202020204" pitchFamily="34" charset="0"/>
            </a:endParaRPr>
          </a:p>
        </p:txBody>
      </p:sp>
      <p:sp>
        <p:nvSpPr>
          <p:cNvPr id="58" name="Text Placeholder 2">
            <a:extLst>
              <a:ext uri="{FF2B5EF4-FFF2-40B4-BE49-F238E27FC236}">
                <a16:creationId xmlns:a16="http://schemas.microsoft.com/office/drawing/2014/main" id="{34E5E144-3459-F476-904E-D096BB39FF3A}"/>
              </a:ext>
            </a:extLst>
          </p:cNvPr>
          <p:cNvSpPr>
            <a:spLocks noGrp="1"/>
          </p:cNvSpPr>
          <p:nvPr>
            <p:custDataLst>
              <p:tags r:id="rId21"/>
            </p:custDataLst>
          </p:nvPr>
        </p:nvSpPr>
        <p:spPr bwMode="auto">
          <a:xfrm>
            <a:off x="6704013" y="4197350"/>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EF4D2265-F65A-4E9F-9B2F-583D09D1E5D4}" type="datetime'''''''''''''''2''''''''''''''''0''2''''''''''''''6''E'''">
              <a:rPr lang="en-US" altLang="en-US" sz="1200" smtClean="0">
                <a:cs typeface="+mn-cs"/>
              </a:rPr>
              <a:pPr/>
              <a:t>2026E</a:t>
            </a:fld>
            <a:endParaRPr lang="en-US" altLang="zh-CN" sz="1200" dirty="0">
              <a:cs typeface="+mn-cs"/>
              <a:sym typeface="Arial" panose="020B0604020202020204" pitchFamily="34" charset="0"/>
            </a:endParaRPr>
          </a:p>
        </p:txBody>
      </p:sp>
      <p:sp>
        <p:nvSpPr>
          <p:cNvPr id="59" name="Text Placeholder 2">
            <a:extLst>
              <a:ext uri="{FF2B5EF4-FFF2-40B4-BE49-F238E27FC236}">
                <a16:creationId xmlns:a16="http://schemas.microsoft.com/office/drawing/2014/main" id="{B0F66513-F530-0EA7-8B40-671D8EFB5363}"/>
              </a:ext>
            </a:extLst>
          </p:cNvPr>
          <p:cNvSpPr>
            <a:spLocks noGrp="1"/>
          </p:cNvSpPr>
          <p:nvPr>
            <p:custDataLst>
              <p:tags r:id="rId22"/>
            </p:custDataLst>
          </p:nvPr>
        </p:nvSpPr>
        <p:spPr bwMode="auto">
          <a:xfrm>
            <a:off x="7427913" y="4197350"/>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94A9E3EC-BAFD-4C27-8A2E-32BA79C11469}" type="datetime'''''''''''''''2''''''''''''''''0''''''''2''7''E'''''">
              <a:rPr lang="en-US" altLang="en-US" sz="1200" smtClean="0">
                <a:cs typeface="+mn-cs"/>
              </a:rPr>
              <a:pPr/>
              <a:t>2027E</a:t>
            </a:fld>
            <a:endParaRPr lang="en-US" altLang="zh-CN" sz="1200" dirty="0">
              <a:cs typeface="+mn-cs"/>
              <a:sym typeface="Arial" panose="020B0604020202020204" pitchFamily="34" charset="0"/>
            </a:endParaRPr>
          </a:p>
        </p:txBody>
      </p:sp>
      <p:sp>
        <p:nvSpPr>
          <p:cNvPr id="60" name="Text Placeholder 2">
            <a:extLst>
              <a:ext uri="{FF2B5EF4-FFF2-40B4-BE49-F238E27FC236}">
                <a16:creationId xmlns:a16="http://schemas.microsoft.com/office/drawing/2014/main" id="{F6FC2135-DBCC-7DAB-4077-69739FDE852C}"/>
              </a:ext>
            </a:extLst>
          </p:cNvPr>
          <p:cNvSpPr>
            <a:spLocks noGrp="1"/>
          </p:cNvSpPr>
          <p:nvPr>
            <p:custDataLst>
              <p:tags r:id="rId23"/>
            </p:custDataLst>
          </p:nvPr>
        </p:nvSpPr>
        <p:spPr bwMode="auto">
          <a:xfrm>
            <a:off x="8151813" y="4197350"/>
            <a:ext cx="450850" cy="1825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lgn="ctr">
                <a:solidFill>
                  <a:srgbClr val="000000"/>
                </a:solidFill>
                <a:prstDash val="solid"/>
                <a:miter lim="800000"/>
                <a:headEnd type="none" w="med" len="med"/>
                <a:tailEnd type="none" w="med" len="med"/>
              </a14:hiddenLine>
            </a:ext>
          </a:extLst>
        </p:spPr>
        <p:txBody>
          <a:bodyPr vert="horz" wrap="none" lIns="0" tIns="0" rIns="0" bIns="0" numCol="1" spcCol="0" anchor="t"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fld id="{A4FBBE29-158A-410F-B36A-A0F41FC4F73D}" type="datetime'''''''2''''0''2''''''''''''''8''''E'''''''''''''''''">
              <a:rPr lang="en-US" altLang="en-US" sz="1200" smtClean="0">
                <a:ea typeface="宋体" panose="02010600030101010101" pitchFamily="2" charset="-122"/>
                <a:cs typeface="+mn-cs"/>
              </a:rPr>
              <a:pPr/>
              <a:t>2028E</a:t>
            </a:fld>
            <a:endParaRPr lang="en-US" altLang="zh-CN" sz="1200" dirty="0">
              <a:ea typeface="宋体" panose="02010600030101010101" pitchFamily="2" charset="-122"/>
              <a:cs typeface="+mn-cs"/>
              <a:sym typeface="Arial" panose="020B0604020202020204" pitchFamily="34" charset="0"/>
            </a:endParaRPr>
          </a:p>
        </p:txBody>
      </p:sp>
      <p:sp>
        <p:nvSpPr>
          <p:cNvPr id="61" name="Text Placeholder 2">
            <a:extLst>
              <a:ext uri="{FF2B5EF4-FFF2-40B4-BE49-F238E27FC236}">
                <a16:creationId xmlns:a16="http://schemas.microsoft.com/office/drawing/2014/main" id="{8D72419F-42B3-0B38-1BC5-8C203F07EE95}"/>
              </a:ext>
            </a:extLst>
          </p:cNvPr>
          <p:cNvSpPr>
            <a:spLocks noGrp="1"/>
          </p:cNvSpPr>
          <p:nvPr>
            <p:custDataLst>
              <p:tags r:id="rId24"/>
            </p:custDataLst>
          </p:nvPr>
        </p:nvSpPr>
        <p:spPr bwMode="auto">
          <a:xfrm>
            <a:off x="2301875" y="2203450"/>
            <a:ext cx="1255713" cy="258763"/>
          </a:xfrm>
          <a:prstGeom prst="ellipse">
            <a:avLst/>
          </a:prstGeom>
          <a:solidFill>
            <a:schemeClr val="bg1"/>
          </a:solidFill>
          <a:ln w="9525" cmpd="sng" algn="ctr">
            <a:solidFill>
              <a:schemeClr val="tx1"/>
            </a:solidFill>
          </a:ln>
          <a:effec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lvl="0" indent="0" algn="ctr">
              <a:spcBef>
                <a:spcPct val="0"/>
              </a:spcBef>
              <a:buNone/>
            </a:pPr>
            <a:r>
              <a:rPr lang="en-US" altLang="en-US" sz="1200" b="1" dirty="0">
                <a:effectLst/>
                <a:cs typeface="+mn-cs"/>
              </a:rPr>
              <a:t>CAGR</a:t>
            </a:r>
            <a:r>
              <a:rPr lang="en-US" altLang="en-US" sz="1200" b="1" dirty="0">
                <a:cs typeface="+mn-cs"/>
              </a:rPr>
              <a:t>:</a:t>
            </a:r>
            <a:r>
              <a:rPr lang="zh-CN" altLang="en-US" sz="1200" b="1" dirty="0">
                <a:cs typeface="+mn-cs"/>
              </a:rPr>
              <a:t> </a:t>
            </a:r>
            <a:r>
              <a:rPr lang="en-US" altLang="zh-CN" sz="1200" b="1" dirty="0">
                <a:effectLst/>
                <a:cs typeface="+mn-cs"/>
              </a:rPr>
              <a:t>6.9%</a:t>
            </a:r>
            <a:endParaRPr lang="zh-CN" altLang="en-US" sz="1200" b="1" dirty="0">
              <a:cs typeface="+mn-cs"/>
              <a:sym typeface="Arial" panose="020B0604020202020204" pitchFamily="34" charset="0"/>
            </a:endParaRPr>
          </a:p>
        </p:txBody>
      </p:sp>
      <p:sp>
        <p:nvSpPr>
          <p:cNvPr id="62" name="Text Placeholder 2">
            <a:extLst>
              <a:ext uri="{FF2B5EF4-FFF2-40B4-BE49-F238E27FC236}">
                <a16:creationId xmlns:a16="http://schemas.microsoft.com/office/drawing/2014/main" id="{A2435E00-CD34-DAFC-7C9E-0CA344D021D7}"/>
              </a:ext>
            </a:extLst>
          </p:cNvPr>
          <p:cNvSpPr>
            <a:spLocks noGrp="1"/>
          </p:cNvSpPr>
          <p:nvPr>
            <p:custDataLst>
              <p:tags r:id="rId25"/>
            </p:custDataLst>
          </p:nvPr>
        </p:nvSpPr>
        <p:spPr bwMode="auto">
          <a:xfrm>
            <a:off x="5959475" y="1643063"/>
            <a:ext cx="1255713" cy="258763"/>
          </a:xfrm>
          <a:prstGeom prst="ellipse">
            <a:avLst/>
          </a:prstGeom>
          <a:solidFill>
            <a:schemeClr val="bg1"/>
          </a:solidFill>
          <a:ln w="9525" cmpd="sng" algn="ctr">
            <a:solidFill>
              <a:schemeClr val="tx1"/>
            </a:solidFill>
          </a:ln>
          <a:effectLst/>
        </p:spPr>
        <p:txBody>
          <a:bodyPr vert="horz" wrap="none" lIns="0" tIns="0" rIns="0" bIns="0" numCol="1" anchor="ctr" anchorCtr="0" compatLnSpc="1">
            <a:prstTxWarp prst="textNoShape">
              <a:avLst/>
            </a:prstTxWarp>
            <a:noAutofit/>
          </a:bodyPr>
          <a:lstStyle>
            <a:lvl1pPr marL="182563" indent="-182563" algn="l" rtl="0" eaLnBrk="0" fontAlgn="base" hangingPunct="0">
              <a:spcBef>
                <a:spcPct val="20000"/>
              </a:spcBef>
              <a:spcAft>
                <a:spcPct val="0"/>
              </a:spcAft>
              <a:buClr>
                <a:srgbClr val="17426B"/>
              </a:buClr>
              <a:buFont typeface="Wingdings" pitchFamily="2" charset="2"/>
              <a:buChar char="§"/>
              <a:defRPr kern="1200">
                <a:solidFill>
                  <a:schemeClr val="tx1"/>
                </a:solidFill>
                <a:latin typeface="Arial" pitchFamily="34" charset="0"/>
                <a:ea typeface="+mn-ea"/>
                <a:cs typeface="Arial" pitchFamily="34" charset="0"/>
              </a:defRPr>
            </a:lvl1pPr>
            <a:lvl2pPr marL="742950" indent="-182563" algn="l" rtl="0" eaLnBrk="0" fontAlgn="base" hangingPunct="0">
              <a:spcBef>
                <a:spcPct val="20000"/>
              </a:spcBef>
              <a:spcAft>
                <a:spcPct val="0"/>
              </a:spcAft>
              <a:buClr>
                <a:srgbClr val="17426B"/>
              </a:buClr>
              <a:buFont typeface="Arial" pitchFamily="34" charset="0"/>
              <a:buChar char="–"/>
              <a:defRPr sz="1600" kern="1200">
                <a:solidFill>
                  <a:schemeClr val="tx1"/>
                </a:solidFill>
                <a:latin typeface="Arial" pitchFamily="34" charset="0"/>
                <a:ea typeface="+mn-ea"/>
                <a:cs typeface="Arial" pitchFamily="34" charset="0"/>
              </a:defRPr>
            </a:lvl2pPr>
            <a:lvl3pPr marL="1143000" indent="-182563" algn="l" rtl="0" eaLnBrk="0" fontAlgn="base" hangingPunct="0">
              <a:spcBef>
                <a:spcPct val="20000"/>
              </a:spcBef>
              <a:spcAft>
                <a:spcPct val="0"/>
              </a:spcAft>
              <a:buClr>
                <a:srgbClr val="17426B"/>
              </a:buClr>
              <a:buFont typeface="Wingdings" pitchFamily="2" charset="2"/>
              <a:buChar char="§"/>
              <a:defRPr sz="1400" kern="1200">
                <a:solidFill>
                  <a:schemeClr val="tx1"/>
                </a:solidFill>
                <a:latin typeface="Arial" pitchFamily="34" charset="0"/>
                <a:ea typeface="+mn-ea"/>
                <a:cs typeface="Arial" pitchFamily="34" charset="0"/>
              </a:defRPr>
            </a:lvl3pPr>
            <a:lvl4pPr marL="1600200" indent="-182563" algn="l" rtl="0" eaLnBrk="0" fontAlgn="base" hangingPunct="0">
              <a:spcBef>
                <a:spcPct val="20000"/>
              </a:spcBef>
              <a:spcAft>
                <a:spcPct val="0"/>
              </a:spcAft>
              <a:buClr>
                <a:srgbClr val="17426B"/>
              </a:buClr>
              <a:buFont typeface="Arial" pitchFamily="34"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pitchFamily="34" charset="0"/>
              <a:defRPr sz="20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spcBef>
                <a:spcPct val="0"/>
              </a:spcBef>
              <a:buNone/>
            </a:pPr>
            <a:r>
              <a:rPr lang="en-US" altLang="en-US" sz="1200" b="1" dirty="0">
                <a:effectLst/>
                <a:cs typeface="+mn-cs"/>
              </a:rPr>
              <a:t>CAGR</a:t>
            </a:r>
            <a:r>
              <a:rPr lang="en-US" altLang="en-US" sz="1200" b="1" dirty="0">
                <a:cs typeface="+mn-cs"/>
              </a:rPr>
              <a:t>:</a:t>
            </a:r>
            <a:r>
              <a:rPr lang="zh-CN" altLang="en-US" sz="1200" b="1" dirty="0">
                <a:cs typeface="+mn-cs"/>
              </a:rPr>
              <a:t> </a:t>
            </a:r>
            <a:r>
              <a:rPr lang="en-US" altLang="zh-CN" sz="1200" b="1" dirty="0">
                <a:cs typeface="+mn-cs"/>
              </a:rPr>
              <a:t>6.9</a:t>
            </a:r>
            <a:r>
              <a:rPr lang="en-US" altLang="zh-CN" sz="1200" b="1" dirty="0">
                <a:effectLst/>
                <a:cs typeface="+mn-cs"/>
              </a:rPr>
              <a:t>%</a:t>
            </a:r>
            <a:endParaRPr lang="zh-CN" altLang="en-US" sz="1200" b="1" dirty="0">
              <a:cs typeface="+mn-cs"/>
              <a:sym typeface="Arial" panose="020B0604020202020204" pitchFamily="34" charset="0"/>
            </a:endParaRPr>
          </a:p>
        </p:txBody>
      </p:sp>
      <p:sp>
        <p:nvSpPr>
          <p:cNvPr id="63" name="TextBox 21">
            <a:extLst>
              <a:ext uri="{FF2B5EF4-FFF2-40B4-BE49-F238E27FC236}">
                <a16:creationId xmlns:a16="http://schemas.microsoft.com/office/drawing/2014/main" id="{A0F692E5-6C90-0536-C657-D28F742424CC}"/>
              </a:ext>
            </a:extLst>
          </p:cNvPr>
          <p:cNvSpPr txBox="1"/>
          <p:nvPr>
            <p:custDataLst>
              <p:tags r:id="rId26"/>
            </p:custDataLst>
          </p:nvPr>
        </p:nvSpPr>
        <p:spPr>
          <a:xfrm>
            <a:off x="299432" y="4397487"/>
            <a:ext cx="8630027" cy="1579560"/>
          </a:xfrm>
          <a:prstGeom prst="rect">
            <a:avLst/>
          </a:prstGeom>
          <a:noFill/>
        </p:spPr>
        <p:txBody>
          <a:bodyPr wrap="square" lIns="180000" tIns="180000" rIns="180000" bIns="108000" rtlCol="0" anchor="ctr">
            <a:noAutofit/>
          </a:bodyPr>
          <a:lstStyle/>
          <a:p>
            <a:pPr marL="171450" indent="-171450" algn="just">
              <a:spcAft>
                <a:spcPts val="600"/>
              </a:spcAft>
              <a:buFont typeface="Arial" pitchFamily="34" charset="0"/>
              <a:buChar char="•"/>
            </a:pPr>
            <a:r>
              <a:rPr lang="en-US" altLang="zh-CN" sz="1200" dirty="0">
                <a:solidFill>
                  <a:srgbClr val="214D79"/>
                </a:solidFill>
                <a:latin typeface="Arial" pitchFamily="34" charset="0"/>
                <a:cs typeface="Arial" pitchFamily="34" charset="0"/>
              </a:rPr>
              <a:t>Due to the sound development of China’s economy and policy stimulus, the industrial added value in China increased greatly over the past few years. From 2018 to 2023, the industrial added value in China grew from RMB30,108.9 billion to RMB42,012.0 billion, representing a CAGR of 6.9%. </a:t>
            </a:r>
          </a:p>
          <a:p>
            <a:pPr marL="171450" indent="-171450" algn="just">
              <a:spcAft>
                <a:spcPts val="600"/>
              </a:spcAft>
              <a:buFont typeface="Arial" pitchFamily="34" charset="0"/>
              <a:buChar char="•"/>
            </a:pPr>
            <a:r>
              <a:rPr lang="en-US" altLang="zh-CN" sz="1200" dirty="0">
                <a:solidFill>
                  <a:srgbClr val="214D79"/>
                </a:solidFill>
                <a:latin typeface="Arial" pitchFamily="34" charset="0"/>
                <a:cs typeface="Arial" pitchFamily="34" charset="0"/>
              </a:rPr>
              <a:t>Looking forward, with the rapid development of manufacturing and “New Infrastructure Construction” in China, the industrial added value is expected to continuously increase and develop along with the increasing macro economy. The industrial added value in China is estimated to increase from approximately RMB42,012.0 billion in 2023 to approximately RMB58,466.8 billion in 2028, demonstrating a CAGR of approximately 6.9%. </a:t>
            </a:r>
          </a:p>
        </p:txBody>
      </p:sp>
      <p:sp>
        <p:nvSpPr>
          <p:cNvPr id="64" name="文本框 63">
            <a:extLst>
              <a:ext uri="{FF2B5EF4-FFF2-40B4-BE49-F238E27FC236}">
                <a16:creationId xmlns:a16="http://schemas.microsoft.com/office/drawing/2014/main" id="{BB98876D-70AD-FA74-15DA-79F44FEA744F}"/>
              </a:ext>
            </a:extLst>
          </p:cNvPr>
          <p:cNvSpPr txBox="1"/>
          <p:nvPr/>
        </p:nvSpPr>
        <p:spPr>
          <a:xfrm>
            <a:off x="341313" y="6098849"/>
            <a:ext cx="3778584" cy="338554"/>
          </a:xfrm>
          <a:prstGeom prst="rect">
            <a:avLst/>
          </a:prstGeom>
          <a:noFill/>
        </p:spPr>
        <p:txBody>
          <a:bodyPr wrap="square" rtlCol="0">
            <a:spAutoFit/>
          </a:bodyPr>
          <a:lstStyle/>
          <a:p>
            <a:pPr algn="l"/>
            <a:r>
              <a:rPr lang="en-US"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rPr>
              <a:t>Note: </a:t>
            </a:r>
            <a:r>
              <a:rPr lang="en-GB" altLang="zh-CN" sz="800" i="1" dirty="0">
                <a:solidFill>
                  <a:srgbClr val="214D79"/>
                </a:solidFill>
                <a:latin typeface="Arial" panose="020B0604020202020204" pitchFamily="34" charset="0"/>
                <a:ea typeface="楷体" panose="02010609060101010101" pitchFamily="49" charset="-122"/>
                <a:cs typeface="Arial" panose="020B0604020202020204" pitchFamily="34" charset="0"/>
              </a:rPr>
              <a:t>National Bureau of Statistics of China only releases data of “Growth Rate of Industrial Added Value of Enterprises above Designated Size “ every year.</a:t>
            </a:r>
          </a:p>
        </p:txBody>
      </p:sp>
    </p:spTree>
    <p:extLst>
      <p:ext uri="{BB962C8B-B14F-4D97-AF65-F5344CB8AC3E}">
        <p14:creationId xmlns:p14="http://schemas.microsoft.com/office/powerpoint/2010/main" val="423814607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lt;root reqver=&quot;28224&quot;&gt;&lt;version val=&quot;35306&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1&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Y/%#m/%#d&lt;/m_strFormatTime&gt;&lt;m_yearfmt&gt;&lt;begin val=&quot;0&quot;/&gt;&lt;end val=&quot;0&quot;/&gt;&lt;/m_yearfmt&gt;&lt;/m_precDefaultDate&gt;&lt;m_precDefaultDay&gt;&lt;m_yearfmt&gt;&lt;begin val=&quot;0&quot;/&gt;&lt;end val=&quot;4&quot;/&gt;&lt;/m_yearfmt&gt;&lt;/m_precDefaultDay&gt;&lt;m_precDefaultWeek&gt;&lt;m_yearfmt&gt;&lt;begin val=&quot;0&quot;/&gt;&lt;end val=&quot;4&quot;/&gt;&lt;/m_yearfmt&gt;&lt;/m_precDefaultWeek&gt;&lt;m_precDefaultMonth&gt;&lt;m_yearfmt&gt;&lt;begin val=&quot;0&quot;/&gt;&lt;end val=&quot;4&quot;/&gt;&lt;/m_yearfmt&gt;&lt;/m_precDefaultMonth&gt;&lt;m_precDefaultQuarter&gt;&lt;m_yearfmt&gt;&lt;begin val=&quot;0&quot;/&gt;&lt;end val=&quot;4&quot;/&gt;&lt;/m_yearfmt&gt;&lt;/m_precDefaultQuarter&gt;&lt;m_precDefaultYear&gt;&lt;m_yearfmt&gt;&lt;begin val=&quot;0&quot;/&gt;&lt;end val=&quot;4&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18&quot;&gt;&lt;elem m_fUsage=&quot;8.33228183003334521572E+00&quot;&gt;&lt;m_msothmcolidx val=&quot;0&quot;/&gt;&lt;m_rgb r=&quot;17&quot; g=&quot;42&quot; b=&quot;6B&quot;/&gt;&lt;/elem&gt;&lt;elem m_fUsage=&quot;1.03875028495534516004E+00&quot;&gt;&lt;m_msothmcolidx val=&quot;0&quot;/&gt;&lt;m_rgb r=&quot;D6&quot; g=&quot;E7&quot; b=&quot;FF&quot;/&gt;&lt;/elem&gt;&lt;elem m_fUsage=&quot;3.60345968605837396748E-01&quot;&gt;&lt;m_msothmcolidx val=&quot;0&quot;/&gt;&lt;m_rgb r=&quot;00&quot; g=&quot;70&quot; b=&quot;C0&quot;/&gt;&lt;/elem&gt;&lt;elem m_fUsage=&quot;1.47443265073342377747E-01&quot;&gt;&lt;m_msothmcolidx val=&quot;0&quot;/&gt;&lt;m_rgb r=&quot;00&quot; g=&quot;AD&quot; b=&quot;EF&quot;/&gt;&lt;/elem&gt;&lt;elem m_fUsage=&quot;4.71484471697441662186E-02&quot;&gt;&lt;m_msothmcolidx val=&quot;0&quot;/&gt;&lt;m_rgb r=&quot;C2&quot; g=&quot;C2&quot; b=&quot;C2&quot;/&gt;&lt;/elem&gt;&lt;elem m_fUsage=&quot;2.25283995449391989674E-02&quot;&gt;&lt;m_msothmcolidx val=&quot;0&quot;/&gt;&lt;m_rgb r=&quot;F2&quot; g=&quot;7F&quot; b=&quot;00&quot;/&gt;&lt;/elem&gt;&lt;elem m_fUsage=&quot;1.85797181052498594500E-02&quot;&gt;&lt;m_msothmcolidx val=&quot;0&quot;/&gt;&lt;m_rgb r=&quot;E6&quot; g=&quot;E6&quot; b=&quot;E6&quot;/&gt;&lt;/elem&gt;&lt;elem m_fUsage=&quot;1.71088903970159494916E-02&quot;&gt;&lt;m_msothmcolidx val=&quot;0&quot;/&gt;&lt;m_rgb r=&quot;A6&quot; g=&quot;DD&quot; b=&quot;F1&quot;/&gt;&lt;/elem&gt;&lt;elem m_fUsage=&quot;7.43472541428496017102E-03&quot;&gt;&lt;m_msothmcolidx val=&quot;0&quot;/&gt;&lt;m_rgb r=&quot;F2&quot; g=&quot;F2&quot; b=&quot;F2&quot;/&gt;&lt;/elem&gt;&lt;elem m_fUsage=&quot;3.07923110794555482048E-03&quot;&gt;&lt;m_msothmcolidx val=&quot;0&quot;/&gt;&lt;m_rgb r=&quot;0D&quot; g=&quot;56&quot; b=&quot;B8&quot;/&gt;&lt;/elem&gt;&lt;elem m_fUsage=&quot;2.47336995337596975142E-03&quot;&gt;&lt;m_msothmcolidx val=&quot;0&quot;/&gt;&lt;m_rgb r=&quot;D9&quot; g=&quot;D9&quot; b=&quot;D9&quot;/&gt;&lt;/elem&gt;&lt;elem m_fUsage=&quot;1.07144965945243464227E-03&quot;&gt;&lt;m_msothmcolidx val=&quot;0&quot;/&gt;&lt;m_rgb r=&quot;8A&quot; g=&quot;B8&quot; b=&quot;F7&quot;/&gt;&lt;/elem&gt;&lt;elem m_fUsage=&quot;7.73554010145429500264E-04&quot;&gt;&lt;m_msothmcolidx val=&quot;0&quot;/&gt;&lt;m_rgb r=&quot;FF&quot; g=&quot;E6&quot; b=&quot;C9&quot;/&gt;&lt;/elem&gt;&lt;elem m_fUsage=&quot;6.74010906253598050461E-04&quot;&gt;&lt;m_msothmcolidx val=&quot;0&quot;/&gt;&lt;m_rgb r=&quot;00&quot; g=&quot;29&quot; b=&quot;60&quot;/&gt;&lt;/elem&gt;&lt;elem m_fUsage=&quot;2.18474500528392518838E-04&quot;&gt;&lt;m_msothmcolidx val=&quot;0&quot;/&gt;&lt;m_rgb r=&quot;50&quot; g=&quot;95&quot; b=&quot;F3&quot;/&gt;&lt;/elem&gt;&lt;elem m_fUsage=&quot;7.17053093138343439900E-05&quot;&gt;&lt;m_msothmcolidx val=&quot;0&quot;/&gt;&lt;m_rgb r=&quot;C5&quot; g=&quot;C5&quot; b=&quot;C5&quot;/&gt;&lt;/elem&gt;&lt;elem m_fUsage=&quot;1.28279473151451876275E-05&quot;&gt;&lt;m_msothmcolidx val=&quot;0&quot;/&gt;&lt;m_rgb r=&quot;5B&quot; g=&quot;9B&quot; b=&quot;D5&quot;/&gt;&lt;/elem&gt;&lt;elem m_fUsage=&quot;1.96950850222249446283E-06&quot;&gt;&lt;m_msothmcolidx val=&quot;0&quot;/&gt;&lt;m_rgb r=&quot;00&quot; g=&quot;65&quot; b=&quot;BD&quot;/&gt;&lt;/elem&gt;&lt;/m_vecMRU&gt;&lt;/m_mruColor&gt;&lt;m_eweekdayFirstOfWeek val=&quot;2&quot;/&gt;&lt;m_eweekdayFirstOfWorkweek val=&quot;2&quot;/&gt;&lt;m_eweekdayFirstOfWeekend val=&quot;7&quot;/&gt;&lt;/CPresentation&gt;&lt;/root&gt;"/>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pZIFxdIdZ2kOFetXgCi2j1A"/>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nCwDu34e1e3KHagpSedUhA"/>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079zUpWYzx0BHeKpQry2A"/>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fqxlLX8JCszLum2xWuxjhA"/>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C2CblIGtadjrxVfTraCJw"/>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VBCtdawuDkOuDSX8p7hQyg"/>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p25jYrX8P0EmAX8KeDlCtPQ"/>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pSs_2CqgYlkaRuiShkPXabg"/>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pitWZeqNbC0KEb.K9ZZ6DxA"/>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VBCtdawuDkOuDSX8p7hQyg"/>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pSs_2CqgYlkaRuiShkPXabg"/>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pitWZeqNbC0KEb.K9ZZ6DxA"/>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art5T4KqJbQlsR8GECoT8Q"/>
</p:tagLst>
</file>

<file path=ppt/tags/tag121.xml><?xml version="1.0" encoding="utf-8"?>
<p:tagLst xmlns:a="http://schemas.openxmlformats.org/drawingml/2006/main" xmlns:r="http://schemas.openxmlformats.org/officeDocument/2006/relationships" xmlns:p="http://schemas.openxmlformats.org/presentationml/2006/main">
  <p:tag name="THINKCELLSHAPEDONOTDELETE" val="tZ50D92eDV_5OqeY_gzH6eg"/>
</p:tagLst>
</file>

<file path=ppt/tags/tag122.xml><?xml version="1.0" encoding="utf-8"?>
<p:tagLst xmlns:a="http://schemas.openxmlformats.org/drawingml/2006/main" xmlns:r="http://schemas.openxmlformats.org/officeDocument/2006/relationships" xmlns:p="http://schemas.openxmlformats.org/presentationml/2006/main">
  <p:tag name="THINKCELLSHAPEDONOTDELETE" val="tpKaD2yqshmEoXJA1W_bTOA"/>
</p:tagLst>
</file>

<file path=ppt/tags/tag123.xml><?xml version="1.0" encoding="utf-8"?>
<p:tagLst xmlns:a="http://schemas.openxmlformats.org/drawingml/2006/main" xmlns:r="http://schemas.openxmlformats.org/officeDocument/2006/relationships" xmlns:p="http://schemas.openxmlformats.org/presentationml/2006/main">
  <p:tag name="THINKCELLSHAPEDONOTDELETE" val="t2tLYsX8yA1.M8cB5KmnA7A"/>
</p:tagLst>
</file>

<file path=ppt/tags/tag124.xml><?xml version="1.0" encoding="utf-8"?>
<p:tagLst xmlns:a="http://schemas.openxmlformats.org/drawingml/2006/main" xmlns:r="http://schemas.openxmlformats.org/officeDocument/2006/relationships" xmlns:p="http://schemas.openxmlformats.org/presentationml/2006/main">
  <p:tag name="THINKCELLSHAPEDONOTDELETE" val="to.RXtuhnJEH8Cn13RNKA9w"/>
</p:tagLst>
</file>

<file path=ppt/tags/tag125.xml><?xml version="1.0" encoding="utf-8"?>
<p:tagLst xmlns:a="http://schemas.openxmlformats.org/drawingml/2006/main" xmlns:r="http://schemas.openxmlformats.org/officeDocument/2006/relationships" xmlns:p="http://schemas.openxmlformats.org/presentationml/2006/main">
  <p:tag name="THINKCELLSHAPEDONOTDELETE" val="tw9zzGxwpSRJqJaIAZUhzDQ"/>
</p:tagLst>
</file>

<file path=ppt/tags/tag126.xml><?xml version="1.0" encoding="utf-8"?>
<p:tagLst xmlns:a="http://schemas.openxmlformats.org/drawingml/2006/main" xmlns:r="http://schemas.openxmlformats.org/officeDocument/2006/relationships" xmlns:p="http://schemas.openxmlformats.org/presentationml/2006/main">
  <p:tag name="THINKCELLSHAPEDONOTDELETE" val="tuQ7Kd9cWPWkDjUCqcAxnZg"/>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NIiD9s1v7rww9JqQFX_wDg"/>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cn2H4VS3cDGfz94h2iYZnw"/>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zZr2x8w1zZpu7xwJg7ggbw"/>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bwLzTcVgwkrYr4lBPXBISA"/>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BsUNeos9LUtxTGZ0z4dDQg"/>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6cxMGs0ZCz1B7vRoRQD4cA"/>
</p:tagLst>
</file>

<file path=ppt/tags/tag133.xml><?xml version="1.0" encoding="utf-8"?>
<p:tagLst xmlns:a="http://schemas.openxmlformats.org/drawingml/2006/main" xmlns:r="http://schemas.openxmlformats.org/officeDocument/2006/relationships" xmlns:p="http://schemas.openxmlformats.org/presentationml/2006/main">
  <p:tag name="THINKCELLSHAPEDONOTDELETE" val="tR_6EM9uFSuy6L4LCjc5tTg"/>
</p:tagLst>
</file>

<file path=ppt/tags/tag134.xml><?xml version="1.0" encoding="utf-8"?>
<p:tagLst xmlns:a="http://schemas.openxmlformats.org/drawingml/2006/main" xmlns:r="http://schemas.openxmlformats.org/officeDocument/2006/relationships" xmlns:p="http://schemas.openxmlformats.org/presentationml/2006/main">
  <p:tag name="THINKCELLSHAPEDONOTDELETE" val="phVKFaBKmgk.1mdkf.NmhwQ"/>
</p:tagLst>
</file>

<file path=ppt/tags/tag1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6.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137.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138.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pWE83Xo8X9USSLdhu0lkbGg"/>
</p:tagLst>
</file>

<file path=ppt/tags/tag140.xml><?xml version="1.0" encoding="utf-8"?>
<p:tagLst xmlns:a="http://schemas.openxmlformats.org/drawingml/2006/main" xmlns:r="http://schemas.openxmlformats.org/officeDocument/2006/relationships" xmlns:p="http://schemas.openxmlformats.org/presentationml/2006/main">
  <p:tag name="THINKCELLSHAPEDONOTDELETE" val="tNePeA1UF3XKdS.yEQWpI7w"/>
</p:tagLst>
</file>

<file path=ppt/tags/tag141.xml><?xml version="1.0" encoding="utf-8"?>
<p:tagLst xmlns:a="http://schemas.openxmlformats.org/drawingml/2006/main" xmlns:r="http://schemas.openxmlformats.org/officeDocument/2006/relationships" xmlns:p="http://schemas.openxmlformats.org/presentationml/2006/main">
  <p:tag name="THINKCELLSHAPEDONOTDELETE" val="tU_TrfUNZmGzcvIsl4QYqHg"/>
</p:tagLst>
</file>

<file path=ppt/tags/tag142.xml><?xml version="1.0" encoding="utf-8"?>
<p:tagLst xmlns:a="http://schemas.openxmlformats.org/drawingml/2006/main" xmlns:r="http://schemas.openxmlformats.org/officeDocument/2006/relationships" xmlns:p="http://schemas.openxmlformats.org/presentationml/2006/main">
  <p:tag name="THINKCELLSHAPEDONOTDELETE" val="tfm1q5Oe_XFW8Mo3npaCRmw"/>
</p:tagLst>
</file>

<file path=ppt/tags/tag143.xml><?xml version="1.0" encoding="utf-8"?>
<p:tagLst xmlns:a="http://schemas.openxmlformats.org/drawingml/2006/main" xmlns:r="http://schemas.openxmlformats.org/officeDocument/2006/relationships" xmlns:p="http://schemas.openxmlformats.org/presentationml/2006/main">
  <p:tag name="THINKCELLSHAPEDONOTDELETE" val="tRyHJNZ9PqzDEzrdf7UIWow"/>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NeGiEPZKS3I7NFWPFpS9D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t88ymxe9zkgsny2a6HCg4A"/>
</p:tagLst>
</file>

<file path=ppt/tags/tag146.xml><?xml version="1.0" encoding="utf-8"?>
<p:tagLst xmlns:a="http://schemas.openxmlformats.org/drawingml/2006/main" xmlns:r="http://schemas.openxmlformats.org/officeDocument/2006/relationships" xmlns:p="http://schemas.openxmlformats.org/presentationml/2006/main">
  <p:tag name="THINKCELLSHAPEDONOTDELETE" val="tIUlpTEhqEcziybE3JZAOmA"/>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7IGUM1O4GmPEqK.b3xc9.Q"/>
</p:tagLst>
</file>

<file path=ppt/tags/tag148.xml><?xml version="1.0" encoding="utf-8"?>
<p:tagLst xmlns:a="http://schemas.openxmlformats.org/drawingml/2006/main" xmlns:r="http://schemas.openxmlformats.org/officeDocument/2006/relationships" xmlns:p="http://schemas.openxmlformats.org/presentationml/2006/main">
  <p:tag name="THINKCELLSHAPEDONOTDELETE" val="tnRbpSnH9uj6acVwKJK3AQw"/>
</p:tagLst>
</file>

<file path=ppt/tags/tag149.xml><?xml version="1.0" encoding="utf-8"?>
<p:tagLst xmlns:a="http://schemas.openxmlformats.org/drawingml/2006/main" xmlns:r="http://schemas.openxmlformats.org/officeDocument/2006/relationships" xmlns:p="http://schemas.openxmlformats.org/presentationml/2006/main">
  <p:tag name="THINKCELLSHAPEDONOTDELETE" val="tPJUBEPSiLuoS0oTC6FzcS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ptG1vXIplcUWkNMMThQMK4g"/>
</p:tagLst>
</file>

<file path=ppt/tags/tag150.xml><?xml version="1.0" encoding="utf-8"?>
<p:tagLst xmlns:a="http://schemas.openxmlformats.org/drawingml/2006/main" xmlns:r="http://schemas.openxmlformats.org/officeDocument/2006/relationships" xmlns:p="http://schemas.openxmlformats.org/presentationml/2006/main">
  <p:tag name="THINKCELLSHAPEDONOTDELETE" val="tRjja_2yeRQaKu2xKoEkhZA"/>
</p:tagLst>
</file>

<file path=ppt/tags/tag151.xml><?xml version="1.0" encoding="utf-8"?>
<p:tagLst xmlns:a="http://schemas.openxmlformats.org/drawingml/2006/main" xmlns:r="http://schemas.openxmlformats.org/officeDocument/2006/relationships" xmlns:p="http://schemas.openxmlformats.org/presentationml/2006/main">
  <p:tag name="THINKCELLSHAPEDONOTDELETE" val="tiTOlu43I8eIlkVNe_9rqhA"/>
</p:tagLst>
</file>

<file path=ppt/tags/tag152.xml><?xml version="1.0" encoding="utf-8"?>
<p:tagLst xmlns:a="http://schemas.openxmlformats.org/drawingml/2006/main" xmlns:r="http://schemas.openxmlformats.org/officeDocument/2006/relationships" xmlns:p="http://schemas.openxmlformats.org/presentationml/2006/main">
  <p:tag name="THINKCELLSHAPEDONOTDELETE" val="tCAo7bzFWFigvP9Ol6aiupQ"/>
</p:tagLst>
</file>

<file path=ppt/tags/tag153.xml><?xml version="1.0" encoding="utf-8"?>
<p:tagLst xmlns:a="http://schemas.openxmlformats.org/drawingml/2006/main" xmlns:r="http://schemas.openxmlformats.org/officeDocument/2006/relationships" xmlns:p="http://schemas.openxmlformats.org/presentationml/2006/main">
  <p:tag name="THINKCELLSHAPEDONOTDELETE" val="tLvAhPoZ2UIFAzrmNLSKcQA"/>
</p:tagLst>
</file>

<file path=ppt/tags/tag154.xml><?xml version="1.0" encoding="utf-8"?>
<p:tagLst xmlns:a="http://schemas.openxmlformats.org/drawingml/2006/main" xmlns:r="http://schemas.openxmlformats.org/officeDocument/2006/relationships" xmlns:p="http://schemas.openxmlformats.org/presentationml/2006/main">
  <p:tag name="THINKCELLSHAPEDONOTDELETE" val="tOXN5gpvtqS1H66XFg2dQyg"/>
</p:tagLst>
</file>

<file path=ppt/tags/tag155.xml><?xml version="1.0" encoding="utf-8"?>
<p:tagLst xmlns:a="http://schemas.openxmlformats.org/drawingml/2006/main" xmlns:r="http://schemas.openxmlformats.org/officeDocument/2006/relationships" xmlns:p="http://schemas.openxmlformats.org/presentationml/2006/main">
  <p:tag name="THINKCELLSHAPEDONOTDELETE" val="tYJ4mCVlcBcjteT.I3TIQ6w"/>
</p:tagLst>
</file>

<file path=ppt/tags/tag156.xml><?xml version="1.0" encoding="utf-8"?>
<p:tagLst xmlns:a="http://schemas.openxmlformats.org/drawingml/2006/main" xmlns:r="http://schemas.openxmlformats.org/officeDocument/2006/relationships" xmlns:p="http://schemas.openxmlformats.org/presentationml/2006/main">
  <p:tag name="THINKCELLSHAPEDONOTDELETE" val="thrOcjJfsv1DzN7IftducgA"/>
</p:tagLst>
</file>

<file path=ppt/tags/tag157.xml><?xml version="1.0" encoding="utf-8"?>
<p:tagLst xmlns:a="http://schemas.openxmlformats.org/drawingml/2006/main" xmlns:r="http://schemas.openxmlformats.org/officeDocument/2006/relationships" xmlns:p="http://schemas.openxmlformats.org/presentationml/2006/main">
  <p:tag name="THINKCELLSHAPEDONOTDELETE" val="tTFEuw1BysRqbFHvC5lrm0w"/>
</p:tagLst>
</file>

<file path=ppt/tags/tag158.xml><?xml version="1.0" encoding="utf-8"?>
<p:tagLst xmlns:a="http://schemas.openxmlformats.org/drawingml/2006/main" xmlns:r="http://schemas.openxmlformats.org/officeDocument/2006/relationships" xmlns:p="http://schemas.openxmlformats.org/presentationml/2006/main">
  <p:tag name="THINKCELLSHAPEDONOTDELETE" val="tnYI1E2UvdoxE_OUM8qtUPQ"/>
</p:tagLst>
</file>

<file path=ppt/tags/tag159.xml><?xml version="1.0" encoding="utf-8"?>
<p:tagLst xmlns:a="http://schemas.openxmlformats.org/drawingml/2006/main" xmlns:r="http://schemas.openxmlformats.org/officeDocument/2006/relationships" xmlns:p="http://schemas.openxmlformats.org/presentationml/2006/main">
  <p:tag name="THINKCELLSHAPEDONOTDELETE" val="t74H6LsWiyianwgwBUlV2nw"/>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1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2.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163.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164.xml><?xml version="1.0" encoding="utf-8"?>
<p:tagLst xmlns:a="http://schemas.openxmlformats.org/drawingml/2006/main" xmlns:r="http://schemas.openxmlformats.org/officeDocument/2006/relationships" xmlns:p="http://schemas.openxmlformats.org/presentationml/2006/main">
  <p:tag name="THINKCELLSHAPEDONOTDELETE" val="tyBQ1sxifaeS1LaWe_SWzig"/>
</p:tagLst>
</file>

<file path=ppt/tags/tag165.xml><?xml version="1.0" encoding="utf-8"?>
<p:tagLst xmlns:a="http://schemas.openxmlformats.org/drawingml/2006/main" xmlns:r="http://schemas.openxmlformats.org/officeDocument/2006/relationships" xmlns:p="http://schemas.openxmlformats.org/presentationml/2006/main">
  <p:tag name="THINKCELLSHAPEDONOTDELETE" val="t3zjH1Wf.fIAgAS1UVDCclA"/>
</p:tagLst>
</file>

<file path=ppt/tags/tag166.xml><?xml version="1.0" encoding="utf-8"?>
<p:tagLst xmlns:a="http://schemas.openxmlformats.org/drawingml/2006/main" xmlns:r="http://schemas.openxmlformats.org/officeDocument/2006/relationships" xmlns:p="http://schemas.openxmlformats.org/presentationml/2006/main">
  <p:tag name="THINKCELLSHAPEDONOTDELETE" val="tDHsWRfk52ACkvvIqLhWnyw"/>
</p:tagLst>
</file>

<file path=ppt/tags/tag167.xml><?xml version="1.0" encoding="utf-8"?>
<p:tagLst xmlns:a="http://schemas.openxmlformats.org/drawingml/2006/main" xmlns:r="http://schemas.openxmlformats.org/officeDocument/2006/relationships" xmlns:p="http://schemas.openxmlformats.org/presentationml/2006/main">
  <p:tag name="THINKCELLSHAPEDONOTDELETE" val="t9fQvFmXyVzO7Ztt_uBwndA"/>
</p:tagLst>
</file>

<file path=ppt/tags/tag168.xml><?xml version="1.0" encoding="utf-8"?>
<p:tagLst xmlns:a="http://schemas.openxmlformats.org/drawingml/2006/main" xmlns:r="http://schemas.openxmlformats.org/officeDocument/2006/relationships" xmlns:p="http://schemas.openxmlformats.org/presentationml/2006/main">
  <p:tag name="THINKCELLSHAPEDONOTDELETE" val="tiZs1aYbpa_fcE58iTmJEGQ"/>
</p:tagLst>
</file>

<file path=ppt/tags/tag169.xml><?xml version="1.0" encoding="utf-8"?>
<p:tagLst xmlns:a="http://schemas.openxmlformats.org/drawingml/2006/main" xmlns:r="http://schemas.openxmlformats.org/officeDocument/2006/relationships" xmlns:p="http://schemas.openxmlformats.org/presentationml/2006/main">
  <p:tag name="THINKCELLSHAPEDONOTDELETE" val="tCx6RS6Gt0bGwEq5S9coRo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0.xml><?xml version="1.0" encoding="utf-8"?>
<p:tagLst xmlns:a="http://schemas.openxmlformats.org/drawingml/2006/main" xmlns:r="http://schemas.openxmlformats.org/officeDocument/2006/relationships" xmlns:p="http://schemas.openxmlformats.org/presentationml/2006/main">
  <p:tag name="THINKCELLSHAPEDONOTDELETE" val="t3JJx_L31G4JrxRToqZU5dA"/>
</p:tagLst>
</file>

<file path=ppt/tags/tag171.xml><?xml version="1.0" encoding="utf-8"?>
<p:tagLst xmlns:a="http://schemas.openxmlformats.org/drawingml/2006/main" xmlns:r="http://schemas.openxmlformats.org/officeDocument/2006/relationships" xmlns:p="http://schemas.openxmlformats.org/presentationml/2006/main">
  <p:tag name="THINKCELLSHAPEDONOTDELETE" val="tBwk3LSNncmfVpwojcbXnIg"/>
</p:tagLst>
</file>

<file path=ppt/tags/tag172.xml><?xml version="1.0" encoding="utf-8"?>
<p:tagLst xmlns:a="http://schemas.openxmlformats.org/drawingml/2006/main" xmlns:r="http://schemas.openxmlformats.org/officeDocument/2006/relationships" xmlns:p="http://schemas.openxmlformats.org/presentationml/2006/main">
  <p:tag name="THINKCELLSHAPEDONOTDELETE" val="tP1HtZFjPnHYl6oY6Gn8tEg"/>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zGQMFU0UFnMQ5jY.L8g0UQ"/>
</p:tagLst>
</file>

<file path=ppt/tags/tag174.xml><?xml version="1.0" encoding="utf-8"?>
<p:tagLst xmlns:a="http://schemas.openxmlformats.org/drawingml/2006/main" xmlns:r="http://schemas.openxmlformats.org/officeDocument/2006/relationships" xmlns:p="http://schemas.openxmlformats.org/presentationml/2006/main">
  <p:tag name="THINKCELLSHAPEDONOTDELETE" val="tAEkGFL4dzQJnWV5kwRYNUA"/>
</p:tagLst>
</file>

<file path=ppt/tags/tag175.xml><?xml version="1.0" encoding="utf-8"?>
<p:tagLst xmlns:a="http://schemas.openxmlformats.org/drawingml/2006/main" xmlns:r="http://schemas.openxmlformats.org/officeDocument/2006/relationships" xmlns:p="http://schemas.openxmlformats.org/presentationml/2006/main">
  <p:tag name="THINKCELLSHAPEDONOTDELETE" val="t.qqkY1p.ZXooU1QnxirZNw"/>
</p:tagLst>
</file>

<file path=ppt/tags/tag176.xml><?xml version="1.0" encoding="utf-8"?>
<p:tagLst xmlns:a="http://schemas.openxmlformats.org/drawingml/2006/main" xmlns:r="http://schemas.openxmlformats.org/officeDocument/2006/relationships" xmlns:p="http://schemas.openxmlformats.org/presentationml/2006/main">
  <p:tag name="THINKCELLSHAPEDONOTDELETE" val="t4pzPRmhxraCQ_2zw0dFGNA"/>
</p:tagLst>
</file>

<file path=ppt/tags/tag177.xml><?xml version="1.0" encoding="utf-8"?>
<p:tagLst xmlns:a="http://schemas.openxmlformats.org/drawingml/2006/main" xmlns:r="http://schemas.openxmlformats.org/officeDocument/2006/relationships" xmlns:p="http://schemas.openxmlformats.org/presentationml/2006/main">
  <p:tag name="THINKCELLSHAPEDONOTDELETE" val="tsyyRHNtBgu83QT6tx7eCYA"/>
</p:tagLst>
</file>

<file path=ppt/tags/tag178.xml><?xml version="1.0" encoding="utf-8"?>
<p:tagLst xmlns:a="http://schemas.openxmlformats.org/drawingml/2006/main" xmlns:r="http://schemas.openxmlformats.org/officeDocument/2006/relationships" xmlns:p="http://schemas.openxmlformats.org/presentationml/2006/main">
  <p:tag name="THINKCELLSHAPEDONOTDELETE" val="tvc_aJmKMhklrl8IWgwMRJg"/>
</p:tagLst>
</file>

<file path=ppt/tags/tag179.xml><?xml version="1.0" encoding="utf-8"?>
<p:tagLst xmlns:a="http://schemas.openxmlformats.org/drawingml/2006/main" xmlns:r="http://schemas.openxmlformats.org/officeDocument/2006/relationships" xmlns:p="http://schemas.openxmlformats.org/presentationml/2006/main">
  <p:tag name="THINKCELLSHAPEDONOTDELETE" val="tpmGW_NqWLljA_NfJ1Ysd1A"/>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0.xml><?xml version="1.0" encoding="utf-8"?>
<p:tagLst xmlns:a="http://schemas.openxmlformats.org/drawingml/2006/main" xmlns:r="http://schemas.openxmlformats.org/officeDocument/2006/relationships" xmlns:p="http://schemas.openxmlformats.org/presentationml/2006/main">
  <p:tag name="THINKCELLSHAPEDONOTDELETE" val="tJrTJXTo7EbdVQ4daQHZOIQ"/>
</p:tagLst>
</file>

<file path=ppt/tags/tag181.xml><?xml version="1.0" encoding="utf-8"?>
<p:tagLst xmlns:a="http://schemas.openxmlformats.org/drawingml/2006/main" xmlns:r="http://schemas.openxmlformats.org/officeDocument/2006/relationships" xmlns:p="http://schemas.openxmlformats.org/presentationml/2006/main">
  <p:tag name="THINKCELLSHAPEDONOTDELETE" val="tFwdF77zG6U7emxjiWo91bg"/>
</p:tagLst>
</file>

<file path=ppt/tags/tag182.xml><?xml version="1.0" encoding="utf-8"?>
<p:tagLst xmlns:a="http://schemas.openxmlformats.org/drawingml/2006/main" xmlns:r="http://schemas.openxmlformats.org/officeDocument/2006/relationships" xmlns:p="http://schemas.openxmlformats.org/presentationml/2006/main">
  <p:tag name="THINKCELLSHAPEDONOTDELETE" val="tecgYEgfuZZkVcR6V_LkRLg"/>
</p:tagLst>
</file>

<file path=ppt/tags/tag183.xml><?xml version="1.0" encoding="utf-8"?>
<p:tagLst xmlns:a="http://schemas.openxmlformats.org/drawingml/2006/main" xmlns:r="http://schemas.openxmlformats.org/officeDocument/2006/relationships" xmlns:p="http://schemas.openxmlformats.org/presentationml/2006/main">
  <p:tag name="THINKCELLSHAPEDONOTDELETE" val="t4q7g5lhIK.dE48G6a0pMAg"/>
</p:tagLst>
</file>

<file path=ppt/tags/tag184.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185.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186.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189.xml><?xml version="1.0" encoding="utf-8"?>
<p:tagLst xmlns:a="http://schemas.openxmlformats.org/drawingml/2006/main" xmlns:r="http://schemas.openxmlformats.org/officeDocument/2006/relationships" xmlns:p="http://schemas.openxmlformats.org/presentationml/2006/main">
  <p:tag name="THINKCELLSHAPEDONOTDELETE" val="pFtsdDAkwxUqsVHf13hsDFw"/>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FCtmAvW6sfiMzvoUPF5A8w"/>
</p:tagLst>
</file>

<file path=ppt/tags/tag190.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191.xml><?xml version="1.0" encoding="utf-8"?>
<p:tagLst xmlns:a="http://schemas.openxmlformats.org/drawingml/2006/main" xmlns:r="http://schemas.openxmlformats.org/officeDocument/2006/relationships" xmlns:p="http://schemas.openxmlformats.org/presentationml/2006/main">
  <p:tag name="THINKCELLSHAPEDONOTDELETE" val="pD.VDbZQ7KE.Uwx41D3IPwg"/>
</p:tagLst>
</file>

<file path=ppt/tags/tag1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3.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194.xml><?xml version="1.0" encoding="utf-8"?>
<p:tagLst xmlns:a="http://schemas.openxmlformats.org/drawingml/2006/main" xmlns:r="http://schemas.openxmlformats.org/officeDocument/2006/relationships" xmlns:p="http://schemas.openxmlformats.org/presentationml/2006/main">
  <p:tag name="THINKCELLSHAPEDONOTDELETE" val="pFtsdDAkwxUqsVHf13hsDFw"/>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196.xml><?xml version="1.0" encoding="utf-8"?>
<p:tagLst xmlns:a="http://schemas.openxmlformats.org/drawingml/2006/main" xmlns:r="http://schemas.openxmlformats.org/officeDocument/2006/relationships" xmlns:p="http://schemas.openxmlformats.org/presentationml/2006/main">
  <p:tag name="THINKCELLSHAPEDONOTDELETE" val="pD.VDbZQ7KE.Uwx41D3IPwg"/>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pdP3X6NxB4UyTJlHWjvRaNw"/>
</p:tagLst>
</file>

<file path=ppt/tags/tag200.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JQuIUIbWa1NWhHpqmYC6wA"/>
</p:tagLst>
</file>

<file path=ppt/tags/tag202.xml><?xml version="1.0" encoding="utf-8"?>
<p:tagLst xmlns:a="http://schemas.openxmlformats.org/drawingml/2006/main" xmlns:r="http://schemas.openxmlformats.org/officeDocument/2006/relationships" xmlns:p="http://schemas.openxmlformats.org/presentationml/2006/main">
  <p:tag name="THINKCELLSHAPEDONOTDELETE" val="tgr06d7tK0oRc0S5TAIi8ew"/>
</p:tagLst>
</file>

<file path=ppt/tags/tag203.xml><?xml version="1.0" encoding="utf-8"?>
<p:tagLst xmlns:a="http://schemas.openxmlformats.org/drawingml/2006/main" xmlns:r="http://schemas.openxmlformats.org/officeDocument/2006/relationships" xmlns:p="http://schemas.openxmlformats.org/presentationml/2006/main">
  <p:tag name="THINKCELLSHAPEDONOTDELETE" val="tm6xtYBeK9RXb4W2HNGfEEA"/>
</p:tagLst>
</file>

<file path=ppt/tags/tag204.xml><?xml version="1.0" encoding="utf-8"?>
<p:tagLst xmlns:a="http://schemas.openxmlformats.org/drawingml/2006/main" xmlns:r="http://schemas.openxmlformats.org/officeDocument/2006/relationships" xmlns:p="http://schemas.openxmlformats.org/presentationml/2006/main">
  <p:tag name="THINKCELLSHAPEDONOTDELETE" val="t6wjKEnV1TGW5sXLF.bLK3g"/>
</p:tagLst>
</file>

<file path=ppt/tags/tag205.xml><?xml version="1.0" encoding="utf-8"?>
<p:tagLst xmlns:a="http://schemas.openxmlformats.org/drawingml/2006/main" xmlns:r="http://schemas.openxmlformats.org/officeDocument/2006/relationships" xmlns:p="http://schemas.openxmlformats.org/presentationml/2006/main">
  <p:tag name="THINKCELLSHAPEDONOTDELETE" val="tSV9uA31QT5us6CEiYcuV3A"/>
</p:tagLst>
</file>

<file path=ppt/tags/tag206.xml><?xml version="1.0" encoding="utf-8"?>
<p:tagLst xmlns:a="http://schemas.openxmlformats.org/drawingml/2006/main" xmlns:r="http://schemas.openxmlformats.org/officeDocument/2006/relationships" xmlns:p="http://schemas.openxmlformats.org/presentationml/2006/main">
  <p:tag name="THINKCELLSHAPEDONOTDELETE" val="th7i4f1AGu5OJCj2xfRn0nQ"/>
</p:tagLst>
</file>

<file path=ppt/tags/tag207.xml><?xml version="1.0" encoding="utf-8"?>
<p:tagLst xmlns:a="http://schemas.openxmlformats.org/drawingml/2006/main" xmlns:r="http://schemas.openxmlformats.org/officeDocument/2006/relationships" xmlns:p="http://schemas.openxmlformats.org/presentationml/2006/main">
  <p:tag name="THINKCELLSHAPEDONOTDELETE" val="tMR77TjOZuo81xu5svqoInQ"/>
</p:tagLst>
</file>

<file path=ppt/tags/tag208.xml><?xml version="1.0" encoding="utf-8"?>
<p:tagLst xmlns:a="http://schemas.openxmlformats.org/drawingml/2006/main" xmlns:r="http://schemas.openxmlformats.org/officeDocument/2006/relationships" xmlns:p="http://schemas.openxmlformats.org/presentationml/2006/main">
  <p:tag name="THINKCELLSHAPEDONOTDELETE" val="tDz0SywpNmGlJhiI2o74tDA"/>
</p:tagLst>
</file>

<file path=ppt/tags/tag209.xml><?xml version="1.0" encoding="utf-8"?>
<p:tagLst xmlns:a="http://schemas.openxmlformats.org/drawingml/2006/main" xmlns:r="http://schemas.openxmlformats.org/officeDocument/2006/relationships" xmlns:p="http://schemas.openxmlformats.org/presentationml/2006/main">
  <p:tag name="THINKCELLSHAPEDONOTDELETE" val="t3KBgFJ9l8GK90Xh651qg3A"/>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pdP3X6NxB4UyTJlHWjvRaNw"/>
</p:tagLst>
</file>

<file path=ppt/tags/tag210.xml><?xml version="1.0" encoding="utf-8"?>
<p:tagLst xmlns:a="http://schemas.openxmlformats.org/drawingml/2006/main" xmlns:r="http://schemas.openxmlformats.org/officeDocument/2006/relationships" xmlns:p="http://schemas.openxmlformats.org/presentationml/2006/main">
  <p:tag name="THINKCELLSHAPEDONOTDELETE" val="tF4YobB97bClPaRnSIXg27Q"/>
</p:tagLst>
</file>

<file path=ppt/tags/tag211.xml><?xml version="1.0" encoding="utf-8"?>
<p:tagLst xmlns:a="http://schemas.openxmlformats.org/drawingml/2006/main" xmlns:r="http://schemas.openxmlformats.org/officeDocument/2006/relationships" xmlns:p="http://schemas.openxmlformats.org/presentationml/2006/main">
  <p:tag name="THINKCELLSHAPEDONOTDELETE" val="t_EUMwVh6WeQm2E8fXNNvew"/>
</p:tagLst>
</file>

<file path=ppt/tags/tag212.xml><?xml version="1.0" encoding="utf-8"?>
<p:tagLst xmlns:a="http://schemas.openxmlformats.org/drawingml/2006/main" xmlns:r="http://schemas.openxmlformats.org/officeDocument/2006/relationships" xmlns:p="http://schemas.openxmlformats.org/presentationml/2006/main">
  <p:tag name="THINKCELLSHAPEDONOTDELETE" val="tmIxrdtNGV2Om55Z9cajIug"/>
</p:tagLst>
</file>

<file path=ppt/tags/tag213.xml><?xml version="1.0" encoding="utf-8"?>
<p:tagLst xmlns:a="http://schemas.openxmlformats.org/drawingml/2006/main" xmlns:r="http://schemas.openxmlformats.org/officeDocument/2006/relationships" xmlns:p="http://schemas.openxmlformats.org/presentationml/2006/main">
  <p:tag name="THINKCELLSHAPEDONOTDELETE" val="t.O10kAfjqrzeV0ZQIn5GWw"/>
</p:tagLst>
</file>

<file path=ppt/tags/tag214.xml><?xml version="1.0" encoding="utf-8"?>
<p:tagLst xmlns:a="http://schemas.openxmlformats.org/drawingml/2006/main" xmlns:r="http://schemas.openxmlformats.org/officeDocument/2006/relationships" xmlns:p="http://schemas.openxmlformats.org/presentationml/2006/main">
  <p:tag name="THINKCELLSHAPEDONOTDELETE" val="tjyDIzV9J.zNETnZyqEscwg"/>
</p:tagLst>
</file>

<file path=ppt/tags/tag215.xml><?xml version="1.0" encoding="utf-8"?>
<p:tagLst xmlns:a="http://schemas.openxmlformats.org/drawingml/2006/main" xmlns:r="http://schemas.openxmlformats.org/officeDocument/2006/relationships" xmlns:p="http://schemas.openxmlformats.org/presentationml/2006/main">
  <p:tag name="THINKCELLSHAPEDONOTDELETE" val="toFPf4n6nAHBX_rdN.IUzDw"/>
</p:tagLst>
</file>

<file path=ppt/tags/tag216.xml><?xml version="1.0" encoding="utf-8"?>
<p:tagLst xmlns:a="http://schemas.openxmlformats.org/drawingml/2006/main" xmlns:r="http://schemas.openxmlformats.org/officeDocument/2006/relationships" xmlns:p="http://schemas.openxmlformats.org/presentationml/2006/main">
  <p:tag name="THINKCELLSHAPEDONOTDELETE" val="taV_RkX2Rif5cCm5JPAvwQQ"/>
</p:tagLst>
</file>

<file path=ppt/tags/tag217.xml><?xml version="1.0" encoding="utf-8"?>
<p:tagLst xmlns:a="http://schemas.openxmlformats.org/drawingml/2006/main" xmlns:r="http://schemas.openxmlformats.org/officeDocument/2006/relationships" xmlns:p="http://schemas.openxmlformats.org/presentationml/2006/main">
  <p:tag name="THINKCELLSHAPEDONOTDELETE" val="tMfdcS5PuzkfF6sw3uCgvQw"/>
</p:tagLst>
</file>

<file path=ppt/tags/tag218.xml><?xml version="1.0" encoding="utf-8"?>
<p:tagLst xmlns:a="http://schemas.openxmlformats.org/drawingml/2006/main" xmlns:r="http://schemas.openxmlformats.org/officeDocument/2006/relationships" xmlns:p="http://schemas.openxmlformats.org/presentationml/2006/main">
  <p:tag name="THINKCELLSHAPEDONOTDELETE" val="t1dujA0J88oCsReS7XTEGaQ"/>
</p:tagLst>
</file>

<file path=ppt/tags/tag219.xml><?xml version="1.0" encoding="utf-8"?>
<p:tagLst xmlns:a="http://schemas.openxmlformats.org/drawingml/2006/main" xmlns:r="http://schemas.openxmlformats.org/officeDocument/2006/relationships" xmlns:p="http://schemas.openxmlformats.org/presentationml/2006/main">
  <p:tag name="THINKCELLSHAPEDONOTDELETE" val="tcMsCBrhzkykLYHRV5XMAjQ"/>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THINKCELLSHAPEDONOTDELETE" val="t4avGUGmvymyAYh2SG.nsmQ"/>
</p:tagLst>
</file>

<file path=ppt/tags/tag221.xml><?xml version="1.0" encoding="utf-8"?>
<p:tagLst xmlns:a="http://schemas.openxmlformats.org/drawingml/2006/main" xmlns:r="http://schemas.openxmlformats.org/officeDocument/2006/relationships" xmlns:p="http://schemas.openxmlformats.org/presentationml/2006/main">
  <p:tag name="THINKCELLSHAPEDONOTDELETE" val="tNKp8o__9s7wE7L49cj9uog"/>
</p:tagLst>
</file>

<file path=ppt/tags/tag222.xml><?xml version="1.0" encoding="utf-8"?>
<p:tagLst xmlns:a="http://schemas.openxmlformats.org/drawingml/2006/main" xmlns:r="http://schemas.openxmlformats.org/officeDocument/2006/relationships" xmlns:p="http://schemas.openxmlformats.org/presentationml/2006/main">
  <p:tag name="THINKCELLSHAPEDONOTDELETE" val="ty9_T54EMTLxDQe.rhTUazA"/>
</p:tagLst>
</file>

<file path=ppt/tags/tag223.xml><?xml version="1.0" encoding="utf-8"?>
<p:tagLst xmlns:a="http://schemas.openxmlformats.org/drawingml/2006/main" xmlns:r="http://schemas.openxmlformats.org/officeDocument/2006/relationships" xmlns:p="http://schemas.openxmlformats.org/presentationml/2006/main">
  <p:tag name="THINKCELLSHAPEDONOTDELETE" val="tJjcuT6yWplqrpxanxeoaYA"/>
</p:tagLst>
</file>

<file path=ppt/tags/tag224.xml><?xml version="1.0" encoding="utf-8"?>
<p:tagLst xmlns:a="http://schemas.openxmlformats.org/drawingml/2006/main" xmlns:r="http://schemas.openxmlformats.org/officeDocument/2006/relationships" xmlns:p="http://schemas.openxmlformats.org/presentationml/2006/main">
  <p:tag name="THINKCELLSHAPEDONOTDELETE" val="tY3NTXFjr2VDajsWyDJdSZQ"/>
</p:tagLst>
</file>

<file path=ppt/tags/tag225.xml><?xml version="1.0" encoding="utf-8"?>
<p:tagLst xmlns:a="http://schemas.openxmlformats.org/drawingml/2006/main" xmlns:r="http://schemas.openxmlformats.org/officeDocument/2006/relationships" xmlns:p="http://schemas.openxmlformats.org/presentationml/2006/main">
  <p:tag name="THINKCELLSHAPEDONOTDELETE" val="t43ldSombHKG.Swo4BEkCvA"/>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icVrdAvgPUnP.XEWQgBDZA"/>
</p:tagLst>
</file>

<file path=ppt/tags/tag227.xml><?xml version="1.0" encoding="utf-8"?>
<p:tagLst xmlns:a="http://schemas.openxmlformats.org/drawingml/2006/main" xmlns:r="http://schemas.openxmlformats.org/officeDocument/2006/relationships" xmlns:p="http://schemas.openxmlformats.org/presentationml/2006/main">
  <p:tag name="THINKCELLSHAPEDONOTDELETE" val="toCQOgbjC2mlH5reI_CAPRw"/>
</p:tagLst>
</file>

<file path=ppt/tags/tag228.xml><?xml version="1.0" encoding="utf-8"?>
<p:tagLst xmlns:a="http://schemas.openxmlformats.org/drawingml/2006/main" xmlns:r="http://schemas.openxmlformats.org/officeDocument/2006/relationships" xmlns:p="http://schemas.openxmlformats.org/presentationml/2006/main">
  <p:tag name="THINKCELLSHAPEDONOTDELETE" val="t_Q6AJl3bl7fL2GywlP.INg"/>
</p:tagLst>
</file>

<file path=ppt/tags/tag229.xml><?xml version="1.0" encoding="utf-8"?>
<p:tagLst xmlns:a="http://schemas.openxmlformats.org/drawingml/2006/main" xmlns:r="http://schemas.openxmlformats.org/officeDocument/2006/relationships" xmlns:p="http://schemas.openxmlformats.org/presentationml/2006/main">
  <p:tag name="THINKCELLSHAPEDONOTDELETE" val="tUymE_WoK5SIHckYdwm2KX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230.xml><?xml version="1.0" encoding="utf-8"?>
<p:tagLst xmlns:a="http://schemas.openxmlformats.org/drawingml/2006/main" xmlns:r="http://schemas.openxmlformats.org/officeDocument/2006/relationships" xmlns:p="http://schemas.openxmlformats.org/presentationml/2006/main">
  <p:tag name="THINKCELLSHAPEDONOTDELETE" val="tXDSSKEmOWE3hfN1NWBrxpA"/>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E.NTVMxx6NN4f2TQbyFsiA"/>
</p:tagLst>
</file>

<file path=ppt/tags/tag232.xml><?xml version="1.0" encoding="utf-8"?>
<p:tagLst xmlns:a="http://schemas.openxmlformats.org/drawingml/2006/main" xmlns:r="http://schemas.openxmlformats.org/officeDocument/2006/relationships" xmlns:p="http://schemas.openxmlformats.org/presentationml/2006/main">
  <p:tag name="THINKCELLSHAPEDONOTDELETE" val="tAJaXldRo63YpvpjjL9uTlg"/>
</p:tagLst>
</file>

<file path=ppt/tags/tag233.xml><?xml version="1.0" encoding="utf-8"?>
<p:tagLst xmlns:a="http://schemas.openxmlformats.org/drawingml/2006/main" xmlns:r="http://schemas.openxmlformats.org/officeDocument/2006/relationships" xmlns:p="http://schemas.openxmlformats.org/presentationml/2006/main">
  <p:tag name="THINKCELLSHAPEDONOTDELETE" val="tKMx7Zg0OGyZvY5wcJJ2wJw"/>
</p:tagLst>
</file>

<file path=ppt/tags/tag234.xml><?xml version="1.0" encoding="utf-8"?>
<p:tagLst xmlns:a="http://schemas.openxmlformats.org/drawingml/2006/main" xmlns:r="http://schemas.openxmlformats.org/officeDocument/2006/relationships" xmlns:p="http://schemas.openxmlformats.org/presentationml/2006/main">
  <p:tag name="THINKCELLSHAPEDONOTDELETE" val="tE3lJGmxU643Pw_KdfXVLgg"/>
</p:tagLst>
</file>

<file path=ppt/tags/tag235.xml><?xml version="1.0" encoding="utf-8"?>
<p:tagLst xmlns:a="http://schemas.openxmlformats.org/drawingml/2006/main" xmlns:r="http://schemas.openxmlformats.org/officeDocument/2006/relationships" xmlns:p="http://schemas.openxmlformats.org/presentationml/2006/main">
  <p:tag name="THINKCELLSHAPEDONOTDELETE" val="tgUCifk9xW8khJSeGhC2GAA"/>
</p:tagLst>
</file>

<file path=ppt/tags/tag236.xml><?xml version="1.0" encoding="utf-8"?>
<p:tagLst xmlns:a="http://schemas.openxmlformats.org/drawingml/2006/main" xmlns:r="http://schemas.openxmlformats.org/officeDocument/2006/relationships" xmlns:p="http://schemas.openxmlformats.org/presentationml/2006/main">
  <p:tag name="THINKCELLSHAPEDONOTDELETE" val="tWuq7lbikziDBhtGyNFtdGQ"/>
</p:tagLst>
</file>

<file path=ppt/tags/tag237.xml><?xml version="1.0" encoding="utf-8"?>
<p:tagLst xmlns:a="http://schemas.openxmlformats.org/drawingml/2006/main" xmlns:r="http://schemas.openxmlformats.org/officeDocument/2006/relationships" xmlns:p="http://schemas.openxmlformats.org/presentationml/2006/main">
  <p:tag name="THINKCELLSHAPEDONOTDELETE" val="tbz3o7x4tmxbnPJt0IGqPhA"/>
</p:tagLst>
</file>

<file path=ppt/tags/tag238.xml><?xml version="1.0" encoding="utf-8"?>
<p:tagLst xmlns:a="http://schemas.openxmlformats.org/drawingml/2006/main" xmlns:r="http://schemas.openxmlformats.org/officeDocument/2006/relationships" xmlns:p="http://schemas.openxmlformats.org/presentationml/2006/main">
  <p:tag name="THINKCELLSHAPEDONOTDELETE" val="tMYYWn0xkWBZPLi0UxeXwHg"/>
</p:tagLst>
</file>

<file path=ppt/tags/tag239.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2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1.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242.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243.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244.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245.xml><?xml version="1.0" encoding="utf-8"?>
<p:tagLst xmlns:a="http://schemas.openxmlformats.org/drawingml/2006/main" xmlns:r="http://schemas.openxmlformats.org/officeDocument/2006/relationships" xmlns:p="http://schemas.openxmlformats.org/presentationml/2006/main">
  <p:tag name="THINKCELLSHAPEDONOTDELETE" val="t19AfEXxLlCTIzQsJdZ_Aqg"/>
</p:tagLst>
</file>

<file path=ppt/tags/tag246.xml><?xml version="1.0" encoding="utf-8"?>
<p:tagLst xmlns:a="http://schemas.openxmlformats.org/drawingml/2006/main" xmlns:r="http://schemas.openxmlformats.org/officeDocument/2006/relationships" xmlns:p="http://schemas.openxmlformats.org/presentationml/2006/main">
  <p:tag name="THINKCELLSHAPEDONOTDELETE" val="t.gTagfRkQ5aqVghsEXt8oA"/>
</p:tagLst>
</file>

<file path=ppt/tags/tag247.xml><?xml version="1.0" encoding="utf-8"?>
<p:tagLst xmlns:a="http://schemas.openxmlformats.org/drawingml/2006/main" xmlns:r="http://schemas.openxmlformats.org/officeDocument/2006/relationships" xmlns:p="http://schemas.openxmlformats.org/presentationml/2006/main">
  <p:tag name="THINKCELLSHAPEDONOTDELETE" val="tO9VKGkPpvXR1tBMBJ4w_4Q"/>
</p:tagLst>
</file>

<file path=ppt/tags/tag248.xml><?xml version="1.0" encoding="utf-8"?>
<p:tagLst xmlns:a="http://schemas.openxmlformats.org/drawingml/2006/main" xmlns:r="http://schemas.openxmlformats.org/officeDocument/2006/relationships" xmlns:p="http://schemas.openxmlformats.org/presentationml/2006/main">
  <p:tag name="THINKCELLSHAPEDONOTDELETE" val="tLkuWF2N2IpsFSlzTeR0aWA"/>
</p:tagLst>
</file>

<file path=ppt/tags/tag249.xml><?xml version="1.0" encoding="utf-8"?>
<p:tagLst xmlns:a="http://schemas.openxmlformats.org/drawingml/2006/main" xmlns:r="http://schemas.openxmlformats.org/officeDocument/2006/relationships" xmlns:p="http://schemas.openxmlformats.org/presentationml/2006/main">
  <p:tag name="THINKCELLSHAPEDONOTDELETE" val="txOH95ruf.7XvTO18s5fPDw"/>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250.xml><?xml version="1.0" encoding="utf-8"?>
<p:tagLst xmlns:a="http://schemas.openxmlformats.org/drawingml/2006/main" xmlns:r="http://schemas.openxmlformats.org/officeDocument/2006/relationships" xmlns:p="http://schemas.openxmlformats.org/presentationml/2006/main">
  <p:tag name="THINKCELLSHAPEDONOTDELETE" val="twf_jJdE7rBu.g.yUCE.txA"/>
</p:tagLst>
</file>

<file path=ppt/tags/tag251.xml><?xml version="1.0" encoding="utf-8"?>
<p:tagLst xmlns:a="http://schemas.openxmlformats.org/drawingml/2006/main" xmlns:r="http://schemas.openxmlformats.org/officeDocument/2006/relationships" xmlns:p="http://schemas.openxmlformats.org/presentationml/2006/main">
  <p:tag name="THINKCELLSHAPEDONOTDELETE" val="tAQoPG9lquM2Jl6tSzQqgxA"/>
</p:tagLst>
</file>

<file path=ppt/tags/tag252.xml><?xml version="1.0" encoding="utf-8"?>
<p:tagLst xmlns:a="http://schemas.openxmlformats.org/drawingml/2006/main" xmlns:r="http://schemas.openxmlformats.org/officeDocument/2006/relationships" xmlns:p="http://schemas.openxmlformats.org/presentationml/2006/main">
  <p:tag name="THINKCELLSHAPEDONOTDELETE" val="tfdhLBcXlsW1uAWREtmUzBA"/>
</p:tagLst>
</file>

<file path=ppt/tags/tag253.xml><?xml version="1.0" encoding="utf-8"?>
<p:tagLst xmlns:a="http://schemas.openxmlformats.org/drawingml/2006/main" xmlns:r="http://schemas.openxmlformats.org/officeDocument/2006/relationships" xmlns:p="http://schemas.openxmlformats.org/presentationml/2006/main">
  <p:tag name="THINKCELLSHAPEDONOTDELETE" val="t8mwiZzhkQAX4tuletglU5Q"/>
</p:tagLst>
</file>

<file path=ppt/tags/tag254.xml><?xml version="1.0" encoding="utf-8"?>
<p:tagLst xmlns:a="http://schemas.openxmlformats.org/drawingml/2006/main" xmlns:r="http://schemas.openxmlformats.org/officeDocument/2006/relationships" xmlns:p="http://schemas.openxmlformats.org/presentationml/2006/main">
  <p:tag name="THINKCELLSHAPEDONOTDELETE" val="t6nW0_4dOMgc5YdrmhqDO2A"/>
</p:tagLst>
</file>

<file path=ppt/tags/tag255.xml><?xml version="1.0" encoding="utf-8"?>
<p:tagLst xmlns:a="http://schemas.openxmlformats.org/drawingml/2006/main" xmlns:r="http://schemas.openxmlformats.org/officeDocument/2006/relationships" xmlns:p="http://schemas.openxmlformats.org/presentationml/2006/main">
  <p:tag name="THINKCELLSHAPEDONOTDELETE" val="tQ2HZwqzL7la14SvlS7_omQ"/>
</p:tagLst>
</file>

<file path=ppt/tags/tag256.xml><?xml version="1.0" encoding="utf-8"?>
<p:tagLst xmlns:a="http://schemas.openxmlformats.org/drawingml/2006/main" xmlns:r="http://schemas.openxmlformats.org/officeDocument/2006/relationships" xmlns:p="http://schemas.openxmlformats.org/presentationml/2006/main">
  <p:tag name="THINKCELLSHAPEDONOTDELETE" val="tCRPFz53Z552KqbK.MRYqnw"/>
</p:tagLst>
</file>

<file path=ppt/tags/tag257.xml><?xml version="1.0" encoding="utf-8"?>
<p:tagLst xmlns:a="http://schemas.openxmlformats.org/drawingml/2006/main" xmlns:r="http://schemas.openxmlformats.org/officeDocument/2006/relationships" xmlns:p="http://schemas.openxmlformats.org/presentationml/2006/main">
  <p:tag name="THINKCELLSHAPEDONOTDELETE" val="toZrh8srHYacGk.sHp.cpfw"/>
</p:tagLst>
</file>

<file path=ppt/tags/tag258.xml><?xml version="1.0" encoding="utf-8"?>
<p:tagLst xmlns:a="http://schemas.openxmlformats.org/drawingml/2006/main" xmlns:r="http://schemas.openxmlformats.org/officeDocument/2006/relationships" xmlns:p="http://schemas.openxmlformats.org/presentationml/2006/main">
  <p:tag name="THINKCELLSHAPEDONOTDELETE" val="tWZY14vudIHiadrOPhEwiHQ"/>
</p:tagLst>
</file>

<file path=ppt/tags/tag259.xml><?xml version="1.0" encoding="utf-8"?>
<p:tagLst xmlns:a="http://schemas.openxmlformats.org/drawingml/2006/main" xmlns:r="http://schemas.openxmlformats.org/officeDocument/2006/relationships" xmlns:p="http://schemas.openxmlformats.org/presentationml/2006/main">
  <p:tag name="THINKCELLSHAPEDONOTDELETE" val="tHQJRCbnGTCi7h6RjGrc3O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1D1Stk.j4fI7yt2wsN.v8A"/>
</p:tagLst>
</file>

<file path=ppt/tags/tag260.xml><?xml version="1.0" encoding="utf-8"?>
<p:tagLst xmlns:a="http://schemas.openxmlformats.org/drawingml/2006/main" xmlns:r="http://schemas.openxmlformats.org/officeDocument/2006/relationships" xmlns:p="http://schemas.openxmlformats.org/presentationml/2006/main">
  <p:tag name="THINKCELLSHAPEDONOTDELETE" val="tDcxRsAwMjDeW5yScK0bz.A"/>
</p:tagLst>
</file>

<file path=ppt/tags/tag261.xml><?xml version="1.0" encoding="utf-8"?>
<p:tagLst xmlns:a="http://schemas.openxmlformats.org/drawingml/2006/main" xmlns:r="http://schemas.openxmlformats.org/officeDocument/2006/relationships" xmlns:p="http://schemas.openxmlformats.org/presentationml/2006/main">
  <p:tag name="THINKCELLSHAPEDONOTDELETE" val="tQKeVxVKnQL7y9fkellvMsw"/>
</p:tagLst>
</file>

<file path=ppt/tags/tag262.xml><?xml version="1.0" encoding="utf-8"?>
<p:tagLst xmlns:a="http://schemas.openxmlformats.org/drawingml/2006/main" xmlns:r="http://schemas.openxmlformats.org/officeDocument/2006/relationships" xmlns:p="http://schemas.openxmlformats.org/presentationml/2006/main">
  <p:tag name="THINKCELLSHAPEDONOTDELETE" val="tTNJxx0U.2i7EsjfzzICoLg"/>
</p:tagLst>
</file>

<file path=ppt/tags/tag263.xml><?xml version="1.0" encoding="utf-8"?>
<p:tagLst xmlns:a="http://schemas.openxmlformats.org/drawingml/2006/main" xmlns:r="http://schemas.openxmlformats.org/officeDocument/2006/relationships" xmlns:p="http://schemas.openxmlformats.org/presentationml/2006/main">
  <p:tag name="THINKCELLSHAPEDONOTDELETE" val="tpJCaO5l9RR8EYweXuc9CvA"/>
</p:tagLst>
</file>

<file path=ppt/tags/tag264.xml><?xml version="1.0" encoding="utf-8"?>
<p:tagLst xmlns:a="http://schemas.openxmlformats.org/drawingml/2006/main" xmlns:r="http://schemas.openxmlformats.org/officeDocument/2006/relationships" xmlns:p="http://schemas.openxmlformats.org/presentationml/2006/main">
  <p:tag name="THINKCELLSHAPEDONOTDELETE" val="tjQxtJqtbL7sJ_aVg55eO_g"/>
</p:tagLst>
</file>

<file path=ppt/tags/tag265.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2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7.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268.xml><?xml version="1.0" encoding="utf-8"?>
<p:tagLst xmlns:a="http://schemas.openxmlformats.org/drawingml/2006/main" xmlns:r="http://schemas.openxmlformats.org/officeDocument/2006/relationships" xmlns:p="http://schemas.openxmlformats.org/presentationml/2006/main">
  <p:tag name="THINKCELLSHAPEDONOTDELETE" val="pa7BA6eZ9AEeNEhoSXpU7uw"/>
</p:tagLst>
</file>

<file path=ppt/tags/tag269.xml><?xml version="1.0" encoding="utf-8"?>
<p:tagLst xmlns:a="http://schemas.openxmlformats.org/drawingml/2006/main" xmlns:r="http://schemas.openxmlformats.org/officeDocument/2006/relationships" xmlns:p="http://schemas.openxmlformats.org/presentationml/2006/main">
  <p:tag name="THINKCELLSHAPEDONOTDELETE" val="pfJRt6.5CzEils5XV6kl8Xw"/>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MQhiFGBN8rp4TNJab4RybQ"/>
</p:tagLst>
</file>

<file path=ppt/tags/tag270.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271.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272.xml><?xml version="1.0" encoding="utf-8"?>
<p:tagLst xmlns:a="http://schemas.openxmlformats.org/drawingml/2006/main" xmlns:r="http://schemas.openxmlformats.org/officeDocument/2006/relationships" xmlns:p="http://schemas.openxmlformats.org/presentationml/2006/main">
  <p:tag name="THINKCELLSHAPEDONOTDELETE" val="p8JEETWMsCU6UPFDChMqg.A"/>
</p:tagLst>
</file>

<file path=ppt/tags/tag273.xml><?xml version="1.0" encoding="utf-8"?>
<p:tagLst xmlns:a="http://schemas.openxmlformats.org/drawingml/2006/main" xmlns:r="http://schemas.openxmlformats.org/officeDocument/2006/relationships" xmlns:p="http://schemas.openxmlformats.org/presentationml/2006/main">
  <p:tag name="THINKCELLSHAPEDONOTDELETE" val="p_NGK7abBP06GPQQ1Nac24w"/>
</p:tagLst>
</file>

<file path=ppt/tags/tag2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5.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276.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277.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278.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279.xml><?xml version="1.0" encoding="utf-8"?>
<p:tagLst xmlns:a="http://schemas.openxmlformats.org/drawingml/2006/main" xmlns:r="http://schemas.openxmlformats.org/officeDocument/2006/relationships" xmlns:p="http://schemas.openxmlformats.org/presentationml/2006/main">
  <p:tag name="THINKCELLSHAPEDONOTDELETE" val="t19AfEXxLlCTIzQsJdZ_Aq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71hAusoHNYjzSMEe4yjA.w"/>
</p:tagLst>
</file>

<file path=ppt/tags/tag280.xml><?xml version="1.0" encoding="utf-8"?>
<p:tagLst xmlns:a="http://schemas.openxmlformats.org/drawingml/2006/main" xmlns:r="http://schemas.openxmlformats.org/officeDocument/2006/relationships" xmlns:p="http://schemas.openxmlformats.org/presentationml/2006/main">
  <p:tag name="THINKCELLSHAPEDONOTDELETE" val="t.gTagfRkQ5aqVghsEXt8oA"/>
</p:tagLst>
</file>

<file path=ppt/tags/tag281.xml><?xml version="1.0" encoding="utf-8"?>
<p:tagLst xmlns:a="http://schemas.openxmlformats.org/drawingml/2006/main" xmlns:r="http://schemas.openxmlformats.org/officeDocument/2006/relationships" xmlns:p="http://schemas.openxmlformats.org/presentationml/2006/main">
  <p:tag name="THINKCELLSHAPEDONOTDELETE" val="tO9VKGkPpvXR1tBMBJ4w_4Q"/>
</p:tagLst>
</file>

<file path=ppt/tags/tag282.xml><?xml version="1.0" encoding="utf-8"?>
<p:tagLst xmlns:a="http://schemas.openxmlformats.org/drawingml/2006/main" xmlns:r="http://schemas.openxmlformats.org/officeDocument/2006/relationships" xmlns:p="http://schemas.openxmlformats.org/presentationml/2006/main">
  <p:tag name="THINKCELLSHAPEDONOTDELETE" val="tLkuWF2N2IpsFSlzTeR0aWA"/>
</p:tagLst>
</file>

<file path=ppt/tags/tag283.xml><?xml version="1.0" encoding="utf-8"?>
<p:tagLst xmlns:a="http://schemas.openxmlformats.org/drawingml/2006/main" xmlns:r="http://schemas.openxmlformats.org/officeDocument/2006/relationships" xmlns:p="http://schemas.openxmlformats.org/presentationml/2006/main">
  <p:tag name="THINKCELLSHAPEDONOTDELETE" val="txOH95ruf.7XvTO18s5fPDw"/>
</p:tagLst>
</file>

<file path=ppt/tags/tag284.xml><?xml version="1.0" encoding="utf-8"?>
<p:tagLst xmlns:a="http://schemas.openxmlformats.org/drawingml/2006/main" xmlns:r="http://schemas.openxmlformats.org/officeDocument/2006/relationships" xmlns:p="http://schemas.openxmlformats.org/presentationml/2006/main">
  <p:tag name="THINKCELLSHAPEDONOTDELETE" val="twf_jJdE7rBu.g.yUCE.txA"/>
</p:tagLst>
</file>

<file path=ppt/tags/tag285.xml><?xml version="1.0" encoding="utf-8"?>
<p:tagLst xmlns:a="http://schemas.openxmlformats.org/drawingml/2006/main" xmlns:r="http://schemas.openxmlformats.org/officeDocument/2006/relationships" xmlns:p="http://schemas.openxmlformats.org/presentationml/2006/main">
  <p:tag name="THINKCELLSHAPEDONOTDELETE" val="tAQoPG9lquM2Jl6tSzQqgxA"/>
</p:tagLst>
</file>

<file path=ppt/tags/tag286.xml><?xml version="1.0" encoding="utf-8"?>
<p:tagLst xmlns:a="http://schemas.openxmlformats.org/drawingml/2006/main" xmlns:r="http://schemas.openxmlformats.org/officeDocument/2006/relationships" xmlns:p="http://schemas.openxmlformats.org/presentationml/2006/main">
  <p:tag name="THINKCELLSHAPEDONOTDELETE" val="tfdhLBcXlsW1uAWREtmUzBA"/>
</p:tagLst>
</file>

<file path=ppt/tags/tag287.xml><?xml version="1.0" encoding="utf-8"?>
<p:tagLst xmlns:a="http://schemas.openxmlformats.org/drawingml/2006/main" xmlns:r="http://schemas.openxmlformats.org/officeDocument/2006/relationships" xmlns:p="http://schemas.openxmlformats.org/presentationml/2006/main">
  <p:tag name="THINKCELLSHAPEDONOTDELETE" val="t8mwiZzhkQAX4tuletglU5Q"/>
</p:tagLst>
</file>

<file path=ppt/tags/tag288.xml><?xml version="1.0" encoding="utf-8"?>
<p:tagLst xmlns:a="http://schemas.openxmlformats.org/drawingml/2006/main" xmlns:r="http://schemas.openxmlformats.org/officeDocument/2006/relationships" xmlns:p="http://schemas.openxmlformats.org/presentationml/2006/main">
  <p:tag name="THINKCELLSHAPEDONOTDELETE" val="t6nW0_4dOMgc5YdrmhqDO2A"/>
</p:tagLst>
</file>

<file path=ppt/tags/tag289.xml><?xml version="1.0" encoding="utf-8"?>
<p:tagLst xmlns:a="http://schemas.openxmlformats.org/drawingml/2006/main" xmlns:r="http://schemas.openxmlformats.org/officeDocument/2006/relationships" xmlns:p="http://schemas.openxmlformats.org/presentationml/2006/main">
  <p:tag name="THINKCELLSHAPEDONOTDELETE" val="tQ2HZwqzL7la14SvlS7_om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kCWy74df_9ERRgNNaE5FAA"/>
</p:tagLst>
</file>

<file path=ppt/tags/tag290.xml><?xml version="1.0" encoding="utf-8"?>
<p:tagLst xmlns:a="http://schemas.openxmlformats.org/drawingml/2006/main" xmlns:r="http://schemas.openxmlformats.org/officeDocument/2006/relationships" xmlns:p="http://schemas.openxmlformats.org/presentationml/2006/main">
  <p:tag name="THINKCELLSHAPEDONOTDELETE" val="tCRPFz53Z552KqbK.MRYqnw"/>
</p:tagLst>
</file>

<file path=ppt/tags/tag291.xml><?xml version="1.0" encoding="utf-8"?>
<p:tagLst xmlns:a="http://schemas.openxmlformats.org/drawingml/2006/main" xmlns:r="http://schemas.openxmlformats.org/officeDocument/2006/relationships" xmlns:p="http://schemas.openxmlformats.org/presentationml/2006/main">
  <p:tag name="THINKCELLSHAPEDONOTDELETE" val="toZrh8srHYacGk.sHp.cpfw"/>
</p:tagLst>
</file>

<file path=ppt/tags/tag292.xml><?xml version="1.0" encoding="utf-8"?>
<p:tagLst xmlns:a="http://schemas.openxmlformats.org/drawingml/2006/main" xmlns:r="http://schemas.openxmlformats.org/officeDocument/2006/relationships" xmlns:p="http://schemas.openxmlformats.org/presentationml/2006/main">
  <p:tag name="THINKCELLSHAPEDONOTDELETE" val="tWZY14vudIHiadrOPhEwiHQ"/>
</p:tagLst>
</file>

<file path=ppt/tags/tag293.xml><?xml version="1.0" encoding="utf-8"?>
<p:tagLst xmlns:a="http://schemas.openxmlformats.org/drawingml/2006/main" xmlns:r="http://schemas.openxmlformats.org/officeDocument/2006/relationships" xmlns:p="http://schemas.openxmlformats.org/presentationml/2006/main">
  <p:tag name="THINKCELLSHAPEDONOTDELETE" val="tHQJRCbnGTCi7h6RjGrc3OA"/>
</p:tagLst>
</file>

<file path=ppt/tags/tag294.xml><?xml version="1.0" encoding="utf-8"?>
<p:tagLst xmlns:a="http://schemas.openxmlformats.org/drawingml/2006/main" xmlns:r="http://schemas.openxmlformats.org/officeDocument/2006/relationships" xmlns:p="http://schemas.openxmlformats.org/presentationml/2006/main">
  <p:tag name="THINKCELLSHAPEDONOTDELETE" val="tDcxRsAwMjDeW5yScK0bz.A"/>
</p:tagLst>
</file>

<file path=ppt/tags/tag295.xml><?xml version="1.0" encoding="utf-8"?>
<p:tagLst xmlns:a="http://schemas.openxmlformats.org/drawingml/2006/main" xmlns:r="http://schemas.openxmlformats.org/officeDocument/2006/relationships" xmlns:p="http://schemas.openxmlformats.org/presentationml/2006/main">
  <p:tag name="THINKCELLSHAPEDONOTDELETE" val="tQKeVxVKnQL7y9fkellvMsw"/>
</p:tagLst>
</file>

<file path=ppt/tags/tag296.xml><?xml version="1.0" encoding="utf-8"?>
<p:tagLst xmlns:a="http://schemas.openxmlformats.org/drawingml/2006/main" xmlns:r="http://schemas.openxmlformats.org/officeDocument/2006/relationships" xmlns:p="http://schemas.openxmlformats.org/presentationml/2006/main">
  <p:tag name="THINKCELLSHAPEDONOTDELETE" val="tTNJxx0U.2i7EsjfzzICoLg"/>
</p:tagLst>
</file>

<file path=ppt/tags/tag297.xml><?xml version="1.0" encoding="utf-8"?>
<p:tagLst xmlns:a="http://schemas.openxmlformats.org/drawingml/2006/main" xmlns:r="http://schemas.openxmlformats.org/officeDocument/2006/relationships" xmlns:p="http://schemas.openxmlformats.org/presentationml/2006/main">
  <p:tag name="THINKCELLSHAPEDONOTDELETE" val="tpJCaO5l9RR8EYweXuc9CvA"/>
</p:tagLst>
</file>

<file path=ppt/tags/tag298.xml><?xml version="1.0" encoding="utf-8"?>
<p:tagLst xmlns:a="http://schemas.openxmlformats.org/drawingml/2006/main" xmlns:r="http://schemas.openxmlformats.org/officeDocument/2006/relationships" xmlns:p="http://schemas.openxmlformats.org/presentationml/2006/main">
  <p:tag name="THINKCELLSHAPEDONOTDELETE" val="tjQxtJqtbL7sJ_aVg55eO_g"/>
</p:tagLst>
</file>

<file path=ppt/tags/tag299.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jv0DKYyGbYJMmVWy24gGOA"/>
</p:tagLst>
</file>

<file path=ppt/tags/tag3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1.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302.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303.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304.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305.xml><?xml version="1.0" encoding="utf-8"?>
<p:tagLst xmlns:a="http://schemas.openxmlformats.org/drawingml/2006/main" xmlns:r="http://schemas.openxmlformats.org/officeDocument/2006/relationships" xmlns:p="http://schemas.openxmlformats.org/presentationml/2006/main">
  <p:tag name="THINKCELLSHAPEDONOTDELETE" val="tYxFXkbGW1lJxSKKYsfTVKg"/>
</p:tagLst>
</file>

<file path=ppt/tags/tag306.xml><?xml version="1.0" encoding="utf-8"?>
<p:tagLst xmlns:a="http://schemas.openxmlformats.org/drawingml/2006/main" xmlns:r="http://schemas.openxmlformats.org/officeDocument/2006/relationships" xmlns:p="http://schemas.openxmlformats.org/presentationml/2006/main">
  <p:tag name="THINKCELLSHAPEDONOTDELETE" val="t1H8nnMHeJdN6mghQdR2n2Q"/>
</p:tagLst>
</file>

<file path=ppt/tags/tag307.xml><?xml version="1.0" encoding="utf-8"?>
<p:tagLst xmlns:a="http://schemas.openxmlformats.org/drawingml/2006/main" xmlns:r="http://schemas.openxmlformats.org/officeDocument/2006/relationships" xmlns:p="http://schemas.openxmlformats.org/presentationml/2006/main">
  <p:tag name="THINKCELLSHAPEDONOTDELETE" val="tNmPJwgIOdC0VL.qIbctDWw"/>
</p:tagLst>
</file>

<file path=ppt/tags/tag308.xml><?xml version="1.0" encoding="utf-8"?>
<p:tagLst xmlns:a="http://schemas.openxmlformats.org/drawingml/2006/main" xmlns:r="http://schemas.openxmlformats.org/officeDocument/2006/relationships" xmlns:p="http://schemas.openxmlformats.org/presentationml/2006/main">
  <p:tag name="THINKCELLSHAPEDONOTDELETE" val="toxHlbjYC2dxzgTyl.r.vZw"/>
</p:tagLst>
</file>

<file path=ppt/tags/tag309.xml><?xml version="1.0" encoding="utf-8"?>
<p:tagLst xmlns:a="http://schemas.openxmlformats.org/drawingml/2006/main" xmlns:r="http://schemas.openxmlformats.org/officeDocument/2006/relationships" xmlns:p="http://schemas.openxmlformats.org/presentationml/2006/main">
  <p:tag name="THINKCELLSHAPEDONOTDELETE" val="togXovDyfjaM995xCmOjQg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x3fKa6BPRFNxVlJPe5zyA"/>
</p:tagLst>
</file>

<file path=ppt/tags/tag310.xml><?xml version="1.0" encoding="utf-8"?>
<p:tagLst xmlns:a="http://schemas.openxmlformats.org/drawingml/2006/main" xmlns:r="http://schemas.openxmlformats.org/officeDocument/2006/relationships" xmlns:p="http://schemas.openxmlformats.org/presentationml/2006/main">
  <p:tag name="THINKCELLSHAPEDONOTDELETE" val="tkSs9GiokwfkFao7z9S_Ehw"/>
</p:tagLst>
</file>

<file path=ppt/tags/tag311.xml><?xml version="1.0" encoding="utf-8"?>
<p:tagLst xmlns:a="http://schemas.openxmlformats.org/drawingml/2006/main" xmlns:r="http://schemas.openxmlformats.org/officeDocument/2006/relationships" xmlns:p="http://schemas.openxmlformats.org/presentationml/2006/main">
  <p:tag name="THINKCELLSHAPEDONOTDELETE" val="tfibY6za4YHZWbfzjpB06Zw"/>
</p:tagLst>
</file>

<file path=ppt/tags/tag312.xml><?xml version="1.0" encoding="utf-8"?>
<p:tagLst xmlns:a="http://schemas.openxmlformats.org/drawingml/2006/main" xmlns:r="http://schemas.openxmlformats.org/officeDocument/2006/relationships" xmlns:p="http://schemas.openxmlformats.org/presentationml/2006/main">
  <p:tag name="THINKCELLSHAPEDONOTDELETE" val="tWXDYAr3AtNtXjRrmJ.zDNQ"/>
</p:tagLst>
</file>

<file path=ppt/tags/tag313.xml><?xml version="1.0" encoding="utf-8"?>
<p:tagLst xmlns:a="http://schemas.openxmlformats.org/drawingml/2006/main" xmlns:r="http://schemas.openxmlformats.org/officeDocument/2006/relationships" xmlns:p="http://schemas.openxmlformats.org/presentationml/2006/main">
  <p:tag name="THINKCELLSHAPEDONOTDELETE" val="tEM9zRWKWP.aTiR5PENrwUA"/>
</p:tagLst>
</file>

<file path=ppt/tags/tag314.xml><?xml version="1.0" encoding="utf-8"?>
<p:tagLst xmlns:a="http://schemas.openxmlformats.org/drawingml/2006/main" xmlns:r="http://schemas.openxmlformats.org/officeDocument/2006/relationships" xmlns:p="http://schemas.openxmlformats.org/presentationml/2006/main">
  <p:tag name="THINKCELLSHAPEDONOTDELETE" val="tskFSQVFLs5Wg9OjDdt6xQA"/>
</p:tagLst>
</file>

<file path=ppt/tags/tag315.xml><?xml version="1.0" encoding="utf-8"?>
<p:tagLst xmlns:a="http://schemas.openxmlformats.org/drawingml/2006/main" xmlns:r="http://schemas.openxmlformats.org/officeDocument/2006/relationships" xmlns:p="http://schemas.openxmlformats.org/presentationml/2006/main">
  <p:tag name="THINKCELLSHAPEDONOTDELETE" val="tpQ4mqa8ebBGfdvYjmaBtTQ"/>
</p:tagLst>
</file>

<file path=ppt/tags/tag316.xml><?xml version="1.0" encoding="utf-8"?>
<p:tagLst xmlns:a="http://schemas.openxmlformats.org/drawingml/2006/main" xmlns:r="http://schemas.openxmlformats.org/officeDocument/2006/relationships" xmlns:p="http://schemas.openxmlformats.org/presentationml/2006/main">
  <p:tag name="THINKCELLSHAPEDONOTDELETE" val="tV1zLXiTaCrDbYp4I9_cLQg"/>
</p:tagLst>
</file>

<file path=ppt/tags/tag317.xml><?xml version="1.0" encoding="utf-8"?>
<p:tagLst xmlns:a="http://schemas.openxmlformats.org/drawingml/2006/main" xmlns:r="http://schemas.openxmlformats.org/officeDocument/2006/relationships" xmlns:p="http://schemas.openxmlformats.org/presentationml/2006/main">
  <p:tag name="THINKCELLSHAPEDONOTDELETE" val="tcv5VapYWsxyHEpILIF6lQQ"/>
</p:tagLst>
</file>

<file path=ppt/tags/tag318.xml><?xml version="1.0" encoding="utf-8"?>
<p:tagLst xmlns:a="http://schemas.openxmlformats.org/drawingml/2006/main" xmlns:r="http://schemas.openxmlformats.org/officeDocument/2006/relationships" xmlns:p="http://schemas.openxmlformats.org/presentationml/2006/main">
  <p:tag name="THINKCELLSHAPEDONOTDELETE" val="tP0nhoDHY91ONhn8Gm7THHQ"/>
</p:tagLst>
</file>

<file path=ppt/tags/tag319.xml><?xml version="1.0" encoding="utf-8"?>
<p:tagLst xmlns:a="http://schemas.openxmlformats.org/drawingml/2006/main" xmlns:r="http://schemas.openxmlformats.org/officeDocument/2006/relationships" xmlns:p="http://schemas.openxmlformats.org/presentationml/2006/main">
  <p:tag name="THINKCELLSHAPEDONOTDELETE" val="twTSW8W7K_Q7sVb4qztkM1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8AOv6NsnLaRj5xVoz6f.1w"/>
</p:tagLst>
</file>

<file path=ppt/tags/tag320.xml><?xml version="1.0" encoding="utf-8"?>
<p:tagLst xmlns:a="http://schemas.openxmlformats.org/drawingml/2006/main" xmlns:r="http://schemas.openxmlformats.org/officeDocument/2006/relationships" xmlns:p="http://schemas.openxmlformats.org/presentationml/2006/main">
  <p:tag name="THINKCELLSHAPEDONOTDELETE" val="tlDmc2texB1CIIjnZ8X.Z4g"/>
</p:tagLst>
</file>

<file path=ppt/tags/tag321.xml><?xml version="1.0" encoding="utf-8"?>
<p:tagLst xmlns:a="http://schemas.openxmlformats.org/drawingml/2006/main" xmlns:r="http://schemas.openxmlformats.org/officeDocument/2006/relationships" xmlns:p="http://schemas.openxmlformats.org/presentationml/2006/main">
  <p:tag name="THINKCELLSHAPEDONOTDELETE" val="te4PgmqG_4xwpeugRYUTUAQ"/>
</p:tagLst>
</file>

<file path=ppt/tags/tag322.xml><?xml version="1.0" encoding="utf-8"?>
<p:tagLst xmlns:a="http://schemas.openxmlformats.org/drawingml/2006/main" xmlns:r="http://schemas.openxmlformats.org/officeDocument/2006/relationships" xmlns:p="http://schemas.openxmlformats.org/presentationml/2006/main">
  <p:tag name="THINKCELLSHAPEDONOTDELETE" val="tu2NK7BbDFhEN3hbkJK6uHQ"/>
</p:tagLst>
</file>

<file path=ppt/tags/tag323.xml><?xml version="1.0" encoding="utf-8"?>
<p:tagLst xmlns:a="http://schemas.openxmlformats.org/drawingml/2006/main" xmlns:r="http://schemas.openxmlformats.org/officeDocument/2006/relationships" xmlns:p="http://schemas.openxmlformats.org/presentationml/2006/main">
  <p:tag name="THINKCELLSHAPEDONOTDELETE" val="t43VRj_XWvnRlIiY1TRjAVQ"/>
</p:tagLst>
</file>

<file path=ppt/tags/tag324.xml><?xml version="1.0" encoding="utf-8"?>
<p:tagLst xmlns:a="http://schemas.openxmlformats.org/drawingml/2006/main" xmlns:r="http://schemas.openxmlformats.org/officeDocument/2006/relationships" xmlns:p="http://schemas.openxmlformats.org/presentationml/2006/main">
  <p:tag name="THINKCELLSHAPEDONOTDELETE" val="tksc9s7eCNgb3WJufabNV3Q"/>
</p:tagLst>
</file>

<file path=ppt/tags/tag325.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3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7.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328.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329.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O4TGOMqWR3rHjFXg_LZQKg"/>
</p:tagLst>
</file>

<file path=ppt/tags/tag330.xml><?xml version="1.0" encoding="utf-8"?>
<p:tagLst xmlns:a="http://schemas.openxmlformats.org/drawingml/2006/main" xmlns:r="http://schemas.openxmlformats.org/officeDocument/2006/relationships" xmlns:p="http://schemas.openxmlformats.org/presentationml/2006/main">
  <p:tag name="THINKCELLSHAPEDONOTDELETE" val="ppihTjxt8qE6MNXmIs2tbQQ"/>
</p:tagLst>
</file>

<file path=ppt/tags/tag331.xml><?xml version="1.0" encoding="utf-8"?>
<p:tagLst xmlns:a="http://schemas.openxmlformats.org/drawingml/2006/main" xmlns:r="http://schemas.openxmlformats.org/officeDocument/2006/relationships" xmlns:p="http://schemas.openxmlformats.org/presentationml/2006/main">
  <p:tag name="THINKCELLSHAPEDONOTDELETE" val="pqBFEPqtCWEOneKhKVTqaaQ"/>
</p:tagLst>
</file>

<file path=ppt/tags/tag332.xml><?xml version="1.0" encoding="utf-8"?>
<p:tagLst xmlns:a="http://schemas.openxmlformats.org/drawingml/2006/main" xmlns:r="http://schemas.openxmlformats.org/officeDocument/2006/relationships" xmlns:p="http://schemas.openxmlformats.org/presentationml/2006/main">
  <p:tag name="THINKCELLSHAPEDONOTDELETE" val="pNORVNBZmnkCI5NlNIe9xEA"/>
</p:tagLst>
</file>

<file path=ppt/tags/tag3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4.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335.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336.xml><?xml version="1.0" encoding="utf-8"?>
<p:tagLst xmlns:a="http://schemas.openxmlformats.org/drawingml/2006/main" xmlns:r="http://schemas.openxmlformats.org/officeDocument/2006/relationships" xmlns:p="http://schemas.openxmlformats.org/presentationml/2006/main">
  <p:tag name="THINKCELLSHAPEDONOTDELETE" val="prkLDuuteDU2QBeZPE0BO8Q"/>
</p:tagLst>
</file>

<file path=ppt/tags/tag337.xml><?xml version="1.0" encoding="utf-8"?>
<p:tagLst xmlns:a="http://schemas.openxmlformats.org/drawingml/2006/main" xmlns:r="http://schemas.openxmlformats.org/officeDocument/2006/relationships" xmlns:p="http://schemas.openxmlformats.org/presentationml/2006/main">
  <p:tag name="THINKCELLSHAPEDONOTDELETE" val="tYxFXkbGW1lJxSKKYsfTVKg"/>
</p:tagLst>
</file>

<file path=ppt/tags/tag338.xml><?xml version="1.0" encoding="utf-8"?>
<p:tagLst xmlns:a="http://schemas.openxmlformats.org/drawingml/2006/main" xmlns:r="http://schemas.openxmlformats.org/officeDocument/2006/relationships" xmlns:p="http://schemas.openxmlformats.org/presentationml/2006/main">
  <p:tag name="THINKCELLSHAPEDONOTDELETE" val="t_SaUXNJAt9sZe.B8_oPSBA"/>
</p:tagLst>
</file>

<file path=ppt/tags/tag339.xml><?xml version="1.0" encoding="utf-8"?>
<p:tagLst xmlns:a="http://schemas.openxmlformats.org/drawingml/2006/main" xmlns:r="http://schemas.openxmlformats.org/officeDocument/2006/relationships" xmlns:p="http://schemas.openxmlformats.org/presentationml/2006/main">
  <p:tag name="THINKCELLSHAPEDONOTDELETE" val="tIPL6YhoyUMGhLQYda8WnyA"/>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t9d7h.pYTdqxcEPipymcng"/>
</p:tagLst>
</file>

<file path=ppt/tags/tag340.xml><?xml version="1.0" encoding="utf-8"?>
<p:tagLst xmlns:a="http://schemas.openxmlformats.org/drawingml/2006/main" xmlns:r="http://schemas.openxmlformats.org/officeDocument/2006/relationships" xmlns:p="http://schemas.openxmlformats.org/presentationml/2006/main">
  <p:tag name="THINKCELLSHAPEDONOTDELETE" val="tNRS7NAxWFxLLQCXU65e9hQ"/>
</p:tagLst>
</file>

<file path=ppt/tags/tag341.xml><?xml version="1.0" encoding="utf-8"?>
<p:tagLst xmlns:a="http://schemas.openxmlformats.org/drawingml/2006/main" xmlns:r="http://schemas.openxmlformats.org/officeDocument/2006/relationships" xmlns:p="http://schemas.openxmlformats.org/presentationml/2006/main">
  <p:tag name="THINKCELLSHAPEDONOTDELETE" val="tbokk4SXmjZwl9YrGypcrsQ"/>
</p:tagLst>
</file>

<file path=ppt/tags/tag342.xml><?xml version="1.0" encoding="utf-8"?>
<p:tagLst xmlns:a="http://schemas.openxmlformats.org/drawingml/2006/main" xmlns:r="http://schemas.openxmlformats.org/officeDocument/2006/relationships" xmlns:p="http://schemas.openxmlformats.org/presentationml/2006/main">
  <p:tag name="THINKCELLSHAPEDONOTDELETE" val="txPwdb_imrvHvsNUmRoKTxQ"/>
</p:tagLst>
</file>

<file path=ppt/tags/tag343.xml><?xml version="1.0" encoding="utf-8"?>
<p:tagLst xmlns:a="http://schemas.openxmlformats.org/drawingml/2006/main" xmlns:r="http://schemas.openxmlformats.org/officeDocument/2006/relationships" xmlns:p="http://schemas.openxmlformats.org/presentationml/2006/main">
  <p:tag name="THINKCELLSHAPEDONOTDELETE" val="tJ7KuZ.T6urBxdzNvIJWPWw"/>
</p:tagLst>
</file>

<file path=ppt/tags/tag344.xml><?xml version="1.0" encoding="utf-8"?>
<p:tagLst xmlns:a="http://schemas.openxmlformats.org/drawingml/2006/main" xmlns:r="http://schemas.openxmlformats.org/officeDocument/2006/relationships" xmlns:p="http://schemas.openxmlformats.org/presentationml/2006/main">
  <p:tag name="THINKCELLSHAPEDONOTDELETE" val="tWXDYAr3AtNtXjRrmJ.zDNQ"/>
</p:tagLst>
</file>

<file path=ppt/tags/tag345.xml><?xml version="1.0" encoding="utf-8"?>
<p:tagLst xmlns:a="http://schemas.openxmlformats.org/drawingml/2006/main" xmlns:r="http://schemas.openxmlformats.org/officeDocument/2006/relationships" xmlns:p="http://schemas.openxmlformats.org/presentationml/2006/main">
  <p:tag name="THINKCELLSHAPEDONOTDELETE" val="tEM9zRWKWP.aTiR5PENrwUA"/>
</p:tagLst>
</file>

<file path=ppt/tags/tag346.xml><?xml version="1.0" encoding="utf-8"?>
<p:tagLst xmlns:a="http://schemas.openxmlformats.org/drawingml/2006/main" xmlns:r="http://schemas.openxmlformats.org/officeDocument/2006/relationships" xmlns:p="http://schemas.openxmlformats.org/presentationml/2006/main">
  <p:tag name="THINKCELLSHAPEDONOTDELETE" val="tskFSQVFLs5Wg9OjDdt6xQA"/>
</p:tagLst>
</file>

<file path=ppt/tags/tag347.xml><?xml version="1.0" encoding="utf-8"?>
<p:tagLst xmlns:a="http://schemas.openxmlformats.org/drawingml/2006/main" xmlns:r="http://schemas.openxmlformats.org/officeDocument/2006/relationships" xmlns:p="http://schemas.openxmlformats.org/presentationml/2006/main">
  <p:tag name="THINKCELLSHAPEDONOTDELETE" val="tpQ4mqa8ebBGfdvYjmaBtTQ"/>
</p:tagLst>
</file>

<file path=ppt/tags/tag348.xml><?xml version="1.0" encoding="utf-8"?>
<p:tagLst xmlns:a="http://schemas.openxmlformats.org/drawingml/2006/main" xmlns:r="http://schemas.openxmlformats.org/officeDocument/2006/relationships" xmlns:p="http://schemas.openxmlformats.org/presentationml/2006/main">
  <p:tag name="THINKCELLSHAPEDONOTDELETE" val="tV1zLXiTaCrDbYp4I9_cLQg"/>
</p:tagLst>
</file>

<file path=ppt/tags/tag349.xml><?xml version="1.0" encoding="utf-8"?>
<p:tagLst xmlns:a="http://schemas.openxmlformats.org/drawingml/2006/main" xmlns:r="http://schemas.openxmlformats.org/officeDocument/2006/relationships" xmlns:p="http://schemas.openxmlformats.org/presentationml/2006/main">
  <p:tag name="THINKCELLSHAPEDONOTDELETE" val="tcv5VapYWsxyHEpILIF6lQQ"/>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1Bm6KARbp.Kz7fvW.vHuXw"/>
</p:tagLst>
</file>

<file path=ppt/tags/tag350.xml><?xml version="1.0" encoding="utf-8"?>
<p:tagLst xmlns:a="http://schemas.openxmlformats.org/drawingml/2006/main" xmlns:r="http://schemas.openxmlformats.org/officeDocument/2006/relationships" xmlns:p="http://schemas.openxmlformats.org/presentationml/2006/main">
  <p:tag name="THINKCELLSHAPEDONOTDELETE" val="tP0nhoDHY91ONhn8Gm7THHQ"/>
</p:tagLst>
</file>

<file path=ppt/tags/tag351.xml><?xml version="1.0" encoding="utf-8"?>
<p:tagLst xmlns:a="http://schemas.openxmlformats.org/drawingml/2006/main" xmlns:r="http://schemas.openxmlformats.org/officeDocument/2006/relationships" xmlns:p="http://schemas.openxmlformats.org/presentationml/2006/main">
  <p:tag name="THINKCELLSHAPEDONOTDELETE" val="twTSW8W7K_Q7sVb4qztkM1g"/>
</p:tagLst>
</file>

<file path=ppt/tags/tag352.xml><?xml version="1.0" encoding="utf-8"?>
<p:tagLst xmlns:a="http://schemas.openxmlformats.org/drawingml/2006/main" xmlns:r="http://schemas.openxmlformats.org/officeDocument/2006/relationships" xmlns:p="http://schemas.openxmlformats.org/presentationml/2006/main">
  <p:tag name="THINKCELLSHAPEDONOTDELETE" val="tlDmc2texB1CIIjnZ8X.Z4g"/>
</p:tagLst>
</file>

<file path=ppt/tags/tag353.xml><?xml version="1.0" encoding="utf-8"?>
<p:tagLst xmlns:a="http://schemas.openxmlformats.org/drawingml/2006/main" xmlns:r="http://schemas.openxmlformats.org/officeDocument/2006/relationships" xmlns:p="http://schemas.openxmlformats.org/presentationml/2006/main">
  <p:tag name="THINKCELLSHAPEDONOTDELETE" val="te4PgmqG_4xwpeugRYUTUAQ"/>
</p:tagLst>
</file>

<file path=ppt/tags/tag354.xml><?xml version="1.0" encoding="utf-8"?>
<p:tagLst xmlns:a="http://schemas.openxmlformats.org/drawingml/2006/main" xmlns:r="http://schemas.openxmlformats.org/officeDocument/2006/relationships" xmlns:p="http://schemas.openxmlformats.org/presentationml/2006/main">
  <p:tag name="THINKCELLSHAPEDONOTDELETE" val="tu2NK7BbDFhEN3hbkJK6uHQ"/>
</p:tagLst>
</file>

<file path=ppt/tags/tag355.xml><?xml version="1.0" encoding="utf-8"?>
<p:tagLst xmlns:a="http://schemas.openxmlformats.org/drawingml/2006/main" xmlns:r="http://schemas.openxmlformats.org/officeDocument/2006/relationships" xmlns:p="http://schemas.openxmlformats.org/presentationml/2006/main">
  <p:tag name="THINKCELLSHAPEDONOTDELETE" val="tTkoJ2SPNGJ_MbImXp8BA0Q"/>
</p:tagLst>
</file>

<file path=ppt/tags/tag356.xml><?xml version="1.0" encoding="utf-8"?>
<p:tagLst xmlns:a="http://schemas.openxmlformats.org/drawingml/2006/main" xmlns:r="http://schemas.openxmlformats.org/officeDocument/2006/relationships" xmlns:p="http://schemas.openxmlformats.org/presentationml/2006/main">
  <p:tag name="THINKCELLSHAPEDONOTDELETE" val="tQ3HTjuRcqD4aKrcr5Caj2g"/>
</p:tagLst>
</file>

<file path=ppt/tags/tag357.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358.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3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cbym6.7.FcnxtLOBJ9dYBA"/>
</p:tagLst>
</file>

<file path=ppt/tags/tag360.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361.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362.xml><?xml version="1.0" encoding="utf-8"?>
<p:tagLst xmlns:a="http://schemas.openxmlformats.org/drawingml/2006/main" xmlns:r="http://schemas.openxmlformats.org/officeDocument/2006/relationships" xmlns:p="http://schemas.openxmlformats.org/presentationml/2006/main">
  <p:tag name="THINKCELLSHAPEDONOTDELETE" val="p_NGK7abBP06GPQQ1Nac24w"/>
</p:tagLst>
</file>

<file path=ppt/tags/tag3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4.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365.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366.xml><?xml version="1.0" encoding="utf-8"?>
<p:tagLst xmlns:a="http://schemas.openxmlformats.org/drawingml/2006/main" xmlns:r="http://schemas.openxmlformats.org/officeDocument/2006/relationships" xmlns:p="http://schemas.openxmlformats.org/presentationml/2006/main">
  <p:tag name="THINKCELLSHAPEDONOTDELETE" val="p.llMn7SU3ku66moikJqCmw"/>
</p:tagLst>
</file>

<file path=ppt/tags/tag367.xml><?xml version="1.0" encoding="utf-8"?>
<p:tagLst xmlns:a="http://schemas.openxmlformats.org/drawingml/2006/main" xmlns:r="http://schemas.openxmlformats.org/officeDocument/2006/relationships" xmlns:p="http://schemas.openxmlformats.org/presentationml/2006/main">
  <p:tag name="THINKCELLSHAPEDONOTDELETE" val="pNleM_ZiTkEaqVkXa2cJg7g"/>
</p:tagLst>
</file>

<file path=ppt/tags/tag368.xml><?xml version="1.0" encoding="utf-8"?>
<p:tagLst xmlns:a="http://schemas.openxmlformats.org/drawingml/2006/main" xmlns:r="http://schemas.openxmlformats.org/officeDocument/2006/relationships" xmlns:p="http://schemas.openxmlformats.org/presentationml/2006/main">
  <p:tag name="THINKCELLSHAPEDONOTDELETE" val="pNleM_ZiTkEaqVkXa2cJg7g"/>
</p:tagLst>
</file>

<file path=ppt/tags/tag369.xml><?xml version="1.0" encoding="utf-8"?>
<p:tagLst xmlns:a="http://schemas.openxmlformats.org/drawingml/2006/main" xmlns:r="http://schemas.openxmlformats.org/officeDocument/2006/relationships" xmlns:p="http://schemas.openxmlformats.org/presentationml/2006/main">
  <p:tag name="THINKCELLSHAPEDONOTDELETE" val="pR7svx6oP60WssJ6u5FoAGw"/>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Z9z3La282.y5EHfVF6sB6A"/>
</p:tagLst>
</file>

<file path=ppt/tags/tag370.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3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2.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373.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374.xml><?xml version="1.0" encoding="utf-8"?>
<p:tagLst xmlns:a="http://schemas.openxmlformats.org/drawingml/2006/main" xmlns:r="http://schemas.openxmlformats.org/officeDocument/2006/relationships" xmlns:p="http://schemas.openxmlformats.org/presentationml/2006/main">
  <p:tag name="THINKCELLSHAPEDONOTDELETE" val="pSEwLz89waE2kdHIDENCCtw"/>
</p:tagLst>
</file>

<file path=ppt/tags/tag375.xml><?xml version="1.0" encoding="utf-8"?>
<p:tagLst xmlns:a="http://schemas.openxmlformats.org/drawingml/2006/main" xmlns:r="http://schemas.openxmlformats.org/officeDocument/2006/relationships" xmlns:p="http://schemas.openxmlformats.org/presentationml/2006/main">
  <p:tag name="THINKCELLSHAPEDONOTDELETE" val="pyezMqP2UZ0CYufAJnalHHg"/>
</p:tagLst>
</file>

<file path=ppt/tags/tag376.xml><?xml version="1.0" encoding="utf-8"?>
<p:tagLst xmlns:a="http://schemas.openxmlformats.org/drawingml/2006/main" xmlns:r="http://schemas.openxmlformats.org/officeDocument/2006/relationships" xmlns:p="http://schemas.openxmlformats.org/presentationml/2006/main">
  <p:tag name="THINKCELLSHAPEDONOTDELETE" val="pgQg1mK46tEeivkLhMI5kEQ"/>
</p:tagLst>
</file>

<file path=ppt/tags/tag377.xml><?xml version="1.0" encoding="utf-8"?>
<p:tagLst xmlns:a="http://schemas.openxmlformats.org/drawingml/2006/main" xmlns:r="http://schemas.openxmlformats.org/officeDocument/2006/relationships" xmlns:p="http://schemas.openxmlformats.org/presentationml/2006/main">
  <p:tag name="THINKCELLSHAPEDONOTDELETE" val="pgQg1mK46tEeivkLhMI5kEQ"/>
</p:tagLst>
</file>

<file path=ppt/tags/tag378.xml><?xml version="1.0" encoding="utf-8"?>
<p:tagLst xmlns:a="http://schemas.openxmlformats.org/drawingml/2006/main" xmlns:r="http://schemas.openxmlformats.org/officeDocument/2006/relationships" xmlns:p="http://schemas.openxmlformats.org/presentationml/2006/main">
  <p:tag name="THINKCELLSHAPEDONOTDELETE" val="pgQg1mK46tEeivkLhMI5kEQ"/>
</p:tagLst>
</file>

<file path=ppt/tags/tag379.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gzNnCi1gH0qp8dN3V4KJlQ"/>
</p:tagLst>
</file>

<file path=ppt/tags/tag3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1.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382.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383.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384.xml><?xml version="1.0" encoding="utf-8"?>
<p:tagLst xmlns:a="http://schemas.openxmlformats.org/drawingml/2006/main" xmlns:r="http://schemas.openxmlformats.org/officeDocument/2006/relationships" xmlns:p="http://schemas.openxmlformats.org/presentationml/2006/main">
  <p:tag name="THINKCELLSHAPEDONOTDELETE" val="poSUqHr5ExkuNnVTQVRBASw"/>
</p:tagLst>
</file>

<file path=ppt/tags/tag3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6.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387.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388.xml><?xml version="1.0" encoding="utf-8"?>
<p:tagLst xmlns:a="http://schemas.openxmlformats.org/drawingml/2006/main" xmlns:r="http://schemas.openxmlformats.org/officeDocument/2006/relationships" xmlns:p="http://schemas.openxmlformats.org/presentationml/2006/main">
  <p:tag name="THINKCELLSHAPEDONOTDELETE" val="poSUqHr5ExkuNnVTQVRBASw"/>
</p:tagLst>
</file>

<file path=ppt/tags/tag389.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qGi0Eq_kNLA.wi1TKitPA"/>
</p:tagLst>
</file>

<file path=ppt/tags/tag3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1.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392.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393.xml><?xml version="1.0" encoding="utf-8"?>
<p:tagLst xmlns:a="http://schemas.openxmlformats.org/drawingml/2006/main" xmlns:r="http://schemas.openxmlformats.org/officeDocument/2006/relationships" xmlns:p="http://schemas.openxmlformats.org/presentationml/2006/main">
  <p:tag name="THINKCELLSHAPEDONOTDELETE" val="poSUqHr5ExkuNnVTQVRBASw"/>
</p:tagLst>
</file>

<file path=ppt/tags/tag394.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3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6.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397.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398.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399.xml><?xml version="1.0" encoding="utf-8"?>
<p:tagLst xmlns:a="http://schemas.openxmlformats.org/drawingml/2006/main" xmlns:r="http://schemas.openxmlformats.org/officeDocument/2006/relationships" xmlns:p="http://schemas.openxmlformats.org/presentationml/2006/main">
  <p:tag name="THINKCELLSHAPEDONOTDELETE" val="poSUqHr5ExkuNnVTQVRBAS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3XNGAhlaIeAXM_5EE9sVhg"/>
</p:tagLst>
</file>

<file path=ppt/tags/tag4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1.xml><?xml version="1.0" encoding="utf-8"?>
<p:tagLst xmlns:a="http://schemas.openxmlformats.org/drawingml/2006/main" xmlns:r="http://schemas.openxmlformats.org/officeDocument/2006/relationships" xmlns:p="http://schemas.openxmlformats.org/presentationml/2006/main">
  <p:tag name="THINKCELLSHAPEDONOTDELETE" val="ppBLTIClW.keh8x1_kAiXwg"/>
</p:tagLst>
</file>

<file path=ppt/tags/tag402.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403.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04.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405.xml><?xml version="1.0" encoding="utf-8"?>
<p:tagLst xmlns:a="http://schemas.openxmlformats.org/drawingml/2006/main" xmlns:r="http://schemas.openxmlformats.org/officeDocument/2006/relationships" xmlns:p="http://schemas.openxmlformats.org/presentationml/2006/main">
  <p:tag name="THINKCELLSHAPEDONOTDELETE" val="p99idMVlO0ESKbQy6ECkYZw"/>
</p:tagLst>
</file>

<file path=ppt/tags/tag406.xml><?xml version="1.0" encoding="utf-8"?>
<p:tagLst xmlns:a="http://schemas.openxmlformats.org/drawingml/2006/main" xmlns:r="http://schemas.openxmlformats.org/officeDocument/2006/relationships" xmlns:p="http://schemas.openxmlformats.org/presentationml/2006/main">
  <p:tag name="THINKCELLSHAPEDONOTDELETE" val="ppgV_u.zROkimgtBu_AX_jA"/>
</p:tagLst>
</file>

<file path=ppt/tags/tag407.xml><?xml version="1.0" encoding="utf-8"?>
<p:tagLst xmlns:a="http://schemas.openxmlformats.org/drawingml/2006/main" xmlns:r="http://schemas.openxmlformats.org/officeDocument/2006/relationships" xmlns:p="http://schemas.openxmlformats.org/presentationml/2006/main">
  <p:tag name="THINKCELLSHAPEDONOTDELETE" val="ppsGVWE6YpkSCquB8SyGLnw"/>
</p:tagLst>
</file>

<file path=ppt/tags/tag408.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hVKFaBKmgk.1mdkf.NmhwQ"/>
</p:tagLst>
</file>

<file path=ppt/tags/tag410.xml><?xml version="1.0" encoding="utf-8"?>
<p:tagLst xmlns:a="http://schemas.openxmlformats.org/drawingml/2006/main" xmlns:r="http://schemas.openxmlformats.org/officeDocument/2006/relationships" xmlns:p="http://schemas.openxmlformats.org/presentationml/2006/main">
  <p:tag name="THINKCELLSHAPEDONOTDELETE" val="ppBLTIClW.keh8x1_kAiXwg"/>
</p:tagLst>
</file>

<file path=ppt/tags/tag411.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412.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413.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14.xml><?xml version="1.0" encoding="utf-8"?>
<p:tagLst xmlns:a="http://schemas.openxmlformats.org/drawingml/2006/main" xmlns:r="http://schemas.openxmlformats.org/officeDocument/2006/relationships" xmlns:p="http://schemas.openxmlformats.org/presentationml/2006/main">
  <p:tag name="THINKCELLSHAPEDONOTDELETE" val="p99idMVlO0ESKbQy6ECkYZw"/>
</p:tagLst>
</file>

<file path=ppt/tags/tag415.xml><?xml version="1.0" encoding="utf-8"?>
<p:tagLst xmlns:a="http://schemas.openxmlformats.org/drawingml/2006/main" xmlns:r="http://schemas.openxmlformats.org/officeDocument/2006/relationships" xmlns:p="http://schemas.openxmlformats.org/presentationml/2006/main">
  <p:tag name="THINKCELLSHAPEDONOTDELETE" val="ppgV_u.zROkimgtBu_AX_jA"/>
</p:tagLst>
</file>

<file path=ppt/tags/tag416.xml><?xml version="1.0" encoding="utf-8"?>
<p:tagLst xmlns:a="http://schemas.openxmlformats.org/drawingml/2006/main" xmlns:r="http://schemas.openxmlformats.org/officeDocument/2006/relationships" xmlns:p="http://schemas.openxmlformats.org/presentationml/2006/main">
  <p:tag name="THINKCELLSHAPEDONOTDELETE" val="ppsGVWE6YpkSCquB8SyGLnw"/>
</p:tagLst>
</file>

<file path=ppt/tags/tag417.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9.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420.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21.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422.xml><?xml version="1.0" encoding="utf-8"?>
<p:tagLst xmlns:a="http://schemas.openxmlformats.org/drawingml/2006/main" xmlns:r="http://schemas.openxmlformats.org/officeDocument/2006/relationships" xmlns:p="http://schemas.openxmlformats.org/presentationml/2006/main">
  <p:tag name="THINKCELLSHAPEDONOTDELETE" val="p99idMVlO0ESKbQy6ECkYZw"/>
</p:tagLst>
</file>

<file path=ppt/tags/tag423.xml><?xml version="1.0" encoding="utf-8"?>
<p:tagLst xmlns:a="http://schemas.openxmlformats.org/drawingml/2006/main" xmlns:r="http://schemas.openxmlformats.org/officeDocument/2006/relationships" xmlns:p="http://schemas.openxmlformats.org/presentationml/2006/main">
  <p:tag name="THINKCELLSHAPEDONOTDELETE" val="ppgV_u.zROkimgtBu_AX_jA"/>
</p:tagLst>
</file>

<file path=ppt/tags/tag424.xml><?xml version="1.0" encoding="utf-8"?>
<p:tagLst xmlns:a="http://schemas.openxmlformats.org/drawingml/2006/main" xmlns:r="http://schemas.openxmlformats.org/officeDocument/2006/relationships" xmlns:p="http://schemas.openxmlformats.org/presentationml/2006/main">
  <p:tag name="THINKCELLSHAPEDONOTDELETE" val="ppsGVWE6YpkSCquB8SyGLnw"/>
</p:tagLst>
</file>

<file path=ppt/tags/tag425.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26.xml><?xml version="1.0" encoding="utf-8"?>
<p:tagLst xmlns:a="http://schemas.openxmlformats.org/drawingml/2006/main" xmlns:r="http://schemas.openxmlformats.org/officeDocument/2006/relationships" xmlns:p="http://schemas.openxmlformats.org/presentationml/2006/main">
  <p:tag name="THINKCELLSHAPEDONOTDELETE" val="ppBLTIClW.keh8x1_kAiXwg"/>
</p:tagLst>
</file>

<file path=ppt/tags/tag4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8.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429.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0.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431.xml><?xml version="1.0" encoding="utf-8"?>
<p:tagLst xmlns:a="http://schemas.openxmlformats.org/drawingml/2006/main" xmlns:r="http://schemas.openxmlformats.org/officeDocument/2006/relationships" xmlns:p="http://schemas.openxmlformats.org/presentationml/2006/main">
  <p:tag name="THINKCELLSHAPEDONOTDELETE" val="p99idMVlO0ESKbQy6ECkYZw"/>
</p:tagLst>
</file>

<file path=ppt/tags/tag432.xml><?xml version="1.0" encoding="utf-8"?>
<p:tagLst xmlns:a="http://schemas.openxmlformats.org/drawingml/2006/main" xmlns:r="http://schemas.openxmlformats.org/officeDocument/2006/relationships" xmlns:p="http://schemas.openxmlformats.org/presentationml/2006/main">
  <p:tag name="THINKCELLSHAPEDONOTDELETE" val="ppgV_u.zROkimgtBu_AX_jA"/>
</p:tagLst>
</file>

<file path=ppt/tags/tag433.xml><?xml version="1.0" encoding="utf-8"?>
<p:tagLst xmlns:a="http://schemas.openxmlformats.org/drawingml/2006/main" xmlns:r="http://schemas.openxmlformats.org/officeDocument/2006/relationships" xmlns:p="http://schemas.openxmlformats.org/presentationml/2006/main">
  <p:tag name="THINKCELLSHAPEDONOTDELETE" val="ppsGVWE6YpkSCquB8SyGLnw"/>
</p:tagLst>
</file>

<file path=ppt/tags/tag434.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35.xml><?xml version="1.0" encoding="utf-8"?>
<p:tagLst xmlns:a="http://schemas.openxmlformats.org/drawingml/2006/main" xmlns:r="http://schemas.openxmlformats.org/officeDocument/2006/relationships" xmlns:p="http://schemas.openxmlformats.org/presentationml/2006/main">
  <p:tag name="THINKCELLSHAPEDONOTDELETE" val="ppBLTIClW.keh8x1_kAiXwg"/>
</p:tagLst>
</file>

<file path=ppt/tags/tag4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7.xml><?xml version="1.0" encoding="utf-8"?>
<p:tagLst xmlns:a="http://schemas.openxmlformats.org/drawingml/2006/main" xmlns:r="http://schemas.openxmlformats.org/officeDocument/2006/relationships" xmlns:p="http://schemas.openxmlformats.org/presentationml/2006/main">
  <p:tag name="THINKCELLSHAPEDONOTDELETE" val="ppBLTIClW.keh8x1_kAiXwg"/>
</p:tagLst>
</file>

<file path=ppt/tags/tag438.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439.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p2jCbULrEFk2q8I2GcqLiXA"/>
</p:tagLst>
</file>

<file path=ppt/tags/tag440.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41.xml><?xml version="1.0" encoding="utf-8"?>
<p:tagLst xmlns:a="http://schemas.openxmlformats.org/drawingml/2006/main" xmlns:r="http://schemas.openxmlformats.org/officeDocument/2006/relationships" xmlns:p="http://schemas.openxmlformats.org/presentationml/2006/main">
  <p:tag name="THINKCELLSHAPEDONOTDELETE" val="p99idMVlO0ESKbQy6ECkYZw"/>
</p:tagLst>
</file>

<file path=ppt/tags/tag442.xml><?xml version="1.0" encoding="utf-8"?>
<p:tagLst xmlns:a="http://schemas.openxmlformats.org/drawingml/2006/main" xmlns:r="http://schemas.openxmlformats.org/officeDocument/2006/relationships" xmlns:p="http://schemas.openxmlformats.org/presentationml/2006/main">
  <p:tag name="THINKCELLSHAPEDONOTDELETE" val="ppgV_u.zROkimgtBu_AX_jA"/>
</p:tagLst>
</file>

<file path=ppt/tags/tag443.xml><?xml version="1.0" encoding="utf-8"?>
<p:tagLst xmlns:a="http://schemas.openxmlformats.org/drawingml/2006/main" xmlns:r="http://schemas.openxmlformats.org/officeDocument/2006/relationships" xmlns:p="http://schemas.openxmlformats.org/presentationml/2006/main">
  <p:tag name="THINKCELLSHAPEDONOTDELETE" val="ppsGVWE6YpkSCquB8SyGLnw"/>
</p:tagLst>
</file>

<file path=ppt/tags/tag444.xml><?xml version="1.0" encoding="utf-8"?>
<p:tagLst xmlns:a="http://schemas.openxmlformats.org/drawingml/2006/main" xmlns:r="http://schemas.openxmlformats.org/officeDocument/2006/relationships" xmlns:p="http://schemas.openxmlformats.org/presentationml/2006/main">
  <p:tag name="THINKCELLSHAPEDONOTDELETE" val="pNAFSRfMrEESoD7V7RwqrOw"/>
</p:tagLst>
</file>

<file path=ppt/tags/tag4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6.xml><?xml version="1.0" encoding="utf-8"?>
<p:tagLst xmlns:a="http://schemas.openxmlformats.org/drawingml/2006/main" xmlns:r="http://schemas.openxmlformats.org/officeDocument/2006/relationships" xmlns:p="http://schemas.openxmlformats.org/presentationml/2006/main">
  <p:tag name="THINKCELLSHAPEDONOTDELETE" val="tVZAS2L7Ag0Kr0SF33xuWrA"/>
</p:tagLst>
</file>

<file path=ppt/tags/tag447.xml><?xml version="1.0" encoding="utf-8"?>
<p:tagLst xmlns:a="http://schemas.openxmlformats.org/drawingml/2006/main" xmlns:r="http://schemas.openxmlformats.org/officeDocument/2006/relationships" xmlns:p="http://schemas.openxmlformats.org/presentationml/2006/main">
  <p:tag name="THINKCELLSHAPEDONOTDELETE" val="pfdt99WVEDUqsAzzMPkwFwA"/>
</p:tagLst>
</file>

<file path=ppt/tags/tag448.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449.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pMtcc6TvpNUiABcXHIqfeKA"/>
</p:tagLst>
</file>

<file path=ppt/tags/tag4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1.xml><?xml version="1.0" encoding="utf-8"?>
<p:tagLst xmlns:a="http://schemas.openxmlformats.org/drawingml/2006/main" xmlns:r="http://schemas.openxmlformats.org/officeDocument/2006/relationships" xmlns:p="http://schemas.openxmlformats.org/presentationml/2006/main">
  <p:tag name="THINKCELLSHAPEDONOTDELETE" val="tVZAS2L7Ag0Kr0SF33xuWrA"/>
</p:tagLst>
</file>

<file path=ppt/tags/tag452.xml><?xml version="1.0" encoding="utf-8"?>
<p:tagLst xmlns:a="http://schemas.openxmlformats.org/drawingml/2006/main" xmlns:r="http://schemas.openxmlformats.org/officeDocument/2006/relationships" xmlns:p="http://schemas.openxmlformats.org/presentationml/2006/main">
  <p:tag name="THINKCELLSHAPEDONOTDELETE" val="pfdt99WVEDUqsAzzMPkwFwA"/>
</p:tagLst>
</file>

<file path=ppt/tags/tag453.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454.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4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6.xml><?xml version="1.0" encoding="utf-8"?>
<p:tagLst xmlns:a="http://schemas.openxmlformats.org/drawingml/2006/main" xmlns:r="http://schemas.openxmlformats.org/officeDocument/2006/relationships" xmlns:p="http://schemas.openxmlformats.org/presentationml/2006/main">
  <p:tag name="THINKCELLSHAPEDONOTDELETE" val="taoGNOMjCaEOSlGDYXBmZpA"/>
</p:tagLst>
</file>

<file path=ppt/tags/tag457.xml><?xml version="1.0" encoding="utf-8"?>
<p:tagLst xmlns:a="http://schemas.openxmlformats.org/drawingml/2006/main" xmlns:r="http://schemas.openxmlformats.org/officeDocument/2006/relationships" xmlns:p="http://schemas.openxmlformats.org/presentationml/2006/main">
  <p:tag name="THINKCELLSHAPEDONOTDELETE" val="p8pTwr5zv_Uii4Jl4JefJwQ"/>
</p:tagLst>
</file>

<file path=ppt/tags/tag458.xml><?xml version="1.0" encoding="utf-8"?>
<p:tagLst xmlns:a="http://schemas.openxmlformats.org/drawingml/2006/main" xmlns:r="http://schemas.openxmlformats.org/officeDocument/2006/relationships" xmlns:p="http://schemas.openxmlformats.org/presentationml/2006/main">
  <p:tag name="THINKCELLSHAPEDONOTDELETE" val="pbHEizvjAs0uM4OzgfeSOhQ"/>
</p:tagLst>
</file>

<file path=ppt/tags/tag459.xml><?xml version="1.0" encoding="utf-8"?>
<p:tagLst xmlns:a="http://schemas.openxmlformats.org/drawingml/2006/main" xmlns:r="http://schemas.openxmlformats.org/officeDocument/2006/relationships" xmlns:p="http://schemas.openxmlformats.org/presentationml/2006/main">
  <p:tag name="THINKCELLSHAPEDONOTDELETE" val="p106tFxlmtkmwdn3oRnntS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1D1Stk.j4fI7yt2wsN.v8A"/>
</p:tagLst>
</file>

<file path=ppt/tags/tag460.xml><?xml version="1.0" encoding="utf-8"?>
<p:tagLst xmlns:a="http://schemas.openxmlformats.org/drawingml/2006/main" xmlns:r="http://schemas.openxmlformats.org/officeDocument/2006/relationships" xmlns:p="http://schemas.openxmlformats.org/presentationml/2006/main">
  <p:tag name="THINKCELLSHAPEDONOTDELETE" val="pt5meaQa2.0SUH4VAhI_EHg"/>
</p:tagLst>
</file>

<file path=ppt/tags/tag461.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462.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463.xml><?xml version="1.0" encoding="utf-8"?>
<p:tagLst xmlns:a="http://schemas.openxmlformats.org/drawingml/2006/main" xmlns:r="http://schemas.openxmlformats.org/officeDocument/2006/relationships" xmlns:p="http://schemas.openxmlformats.org/presentationml/2006/main">
  <p:tag name="THINKCELLSHAPEDONOTDELETE" val="pt5meaQa2.0SUH4VAhI_EHg"/>
</p:tagLst>
</file>

<file path=ppt/tags/tag4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5.xml><?xml version="1.0" encoding="utf-8"?>
<p:tagLst xmlns:a="http://schemas.openxmlformats.org/drawingml/2006/main" xmlns:r="http://schemas.openxmlformats.org/officeDocument/2006/relationships" xmlns:p="http://schemas.openxmlformats.org/presentationml/2006/main">
  <p:tag name="THINKCELLSHAPEDONOTDELETE" val="psbl9O63AU02LjEFTeSOqSg"/>
</p:tagLst>
</file>

<file path=ppt/tags/tag466.xml><?xml version="1.0" encoding="utf-8"?>
<p:tagLst xmlns:a="http://schemas.openxmlformats.org/drawingml/2006/main" xmlns:r="http://schemas.openxmlformats.org/officeDocument/2006/relationships" xmlns:p="http://schemas.openxmlformats.org/presentationml/2006/main">
  <p:tag name="THINKCELLSHAPEDONOTDELETE" val="p8JEETWMsCU6UPFDChMqg.A"/>
</p:tagLst>
</file>

<file path=ppt/tags/tag467.xml><?xml version="1.0" encoding="utf-8"?>
<p:tagLst xmlns:a="http://schemas.openxmlformats.org/drawingml/2006/main" xmlns:r="http://schemas.openxmlformats.org/officeDocument/2006/relationships" xmlns:p="http://schemas.openxmlformats.org/presentationml/2006/main">
  <p:tag name="THINKCELLSHAPEDONOTDELETE" val="phgyZb.sIB0ikE8qBDOR_TQ"/>
</p:tagLst>
</file>

<file path=ppt/tags/tag468.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4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MQhiFGBN8rp4TNJab4RybQ"/>
</p:tagLst>
</file>

<file path=ppt/tags/tag470.xml><?xml version="1.0" encoding="utf-8"?>
<p:tagLst xmlns:a="http://schemas.openxmlformats.org/drawingml/2006/main" xmlns:r="http://schemas.openxmlformats.org/officeDocument/2006/relationships" xmlns:p="http://schemas.openxmlformats.org/presentationml/2006/main">
  <p:tag name="THINKCELLSHAPEDONOTDELETE" val="p8JEETWMsCU6UPFDChMqg.A"/>
</p:tagLst>
</file>

<file path=ppt/tags/tag471.xml><?xml version="1.0" encoding="utf-8"?>
<p:tagLst xmlns:a="http://schemas.openxmlformats.org/drawingml/2006/main" xmlns:r="http://schemas.openxmlformats.org/officeDocument/2006/relationships" xmlns:p="http://schemas.openxmlformats.org/presentationml/2006/main">
  <p:tag name="THINKCELLSHAPEDONOTDELETE" val="psbl9O63AU02LjEFTeSOqSg"/>
</p:tagLst>
</file>

<file path=ppt/tags/tag472.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4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4.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475.xml><?xml version="1.0" encoding="utf-8"?>
<p:tagLst xmlns:a="http://schemas.openxmlformats.org/drawingml/2006/main" xmlns:r="http://schemas.openxmlformats.org/officeDocument/2006/relationships" xmlns:p="http://schemas.openxmlformats.org/presentationml/2006/main">
  <p:tag name="THINKCELLSHAPEDONOTDELETE" val="p4rkBBtd5u0WSU7n2E1IpEg"/>
</p:tagLst>
</file>

<file path=ppt/tags/tag476.xml><?xml version="1.0" encoding="utf-8"?>
<p:tagLst xmlns:a="http://schemas.openxmlformats.org/drawingml/2006/main" xmlns:r="http://schemas.openxmlformats.org/officeDocument/2006/relationships" xmlns:p="http://schemas.openxmlformats.org/presentationml/2006/main">
  <p:tag name="THINKCELLSHAPEDONOTDELETE" val="pP5iVan8oVUmRlOd7HUh4gg"/>
</p:tagLst>
</file>

<file path=ppt/tags/tag477.xml><?xml version="1.0" encoding="utf-8"?>
<p:tagLst xmlns:a="http://schemas.openxmlformats.org/drawingml/2006/main" xmlns:r="http://schemas.openxmlformats.org/officeDocument/2006/relationships" xmlns:p="http://schemas.openxmlformats.org/presentationml/2006/main">
  <p:tag name="THINKCELLSHAPEDONOTDELETE" val="p9l6SO1HypE.ZRIVEbVAOxg"/>
</p:tagLst>
</file>

<file path=ppt/tags/tag4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9.xml><?xml version="1.0" encoding="utf-8"?>
<p:tagLst xmlns:a="http://schemas.openxmlformats.org/drawingml/2006/main" xmlns:r="http://schemas.openxmlformats.org/officeDocument/2006/relationships" xmlns:p="http://schemas.openxmlformats.org/presentationml/2006/main">
  <p:tag name="THINKCELLSHAPEDONOTDELETE" val="tp1IEpqd5t0m8SG33JvrilQ"/>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71hAusoHNYjzSMEe4yjA.w"/>
</p:tagLst>
</file>

<file path=ppt/tags/tag480.xml><?xml version="1.0" encoding="utf-8"?>
<p:tagLst xmlns:a="http://schemas.openxmlformats.org/drawingml/2006/main" xmlns:r="http://schemas.openxmlformats.org/officeDocument/2006/relationships" xmlns:p="http://schemas.openxmlformats.org/presentationml/2006/main">
  <p:tag name="THINKCELLSHAPEDONOTDELETE" val="pU3AhegDHx0ax_1WlFWtg3w"/>
</p:tagLst>
</file>

<file path=ppt/tags/tag481.xml><?xml version="1.0" encoding="utf-8"?>
<p:tagLst xmlns:a="http://schemas.openxmlformats.org/drawingml/2006/main" xmlns:r="http://schemas.openxmlformats.org/officeDocument/2006/relationships" xmlns:p="http://schemas.openxmlformats.org/presentationml/2006/main">
  <p:tag name="THINKCELLSHAPEDONOTDELETE" val="pTCFq9yrja0Kz6yVIPqO.gg"/>
</p:tagLst>
</file>

<file path=ppt/tags/tag482.xml><?xml version="1.0" encoding="utf-8"?>
<p:tagLst xmlns:a="http://schemas.openxmlformats.org/drawingml/2006/main" xmlns:r="http://schemas.openxmlformats.org/officeDocument/2006/relationships" xmlns:p="http://schemas.openxmlformats.org/presentationml/2006/main">
  <p:tag name="THINKCELLSHAPEDONOTDELETE" val="pVNdEGl9wNU6eFeOHPYiQOA"/>
</p:tagLst>
</file>

<file path=ppt/tags/tag483.xml><?xml version="1.0" encoding="utf-8"?>
<p:tagLst xmlns:a="http://schemas.openxmlformats.org/drawingml/2006/main" xmlns:r="http://schemas.openxmlformats.org/officeDocument/2006/relationships" xmlns:p="http://schemas.openxmlformats.org/presentationml/2006/main">
  <p:tag name="THINKCELLSHAPEDONOTDELETE" val="pTgTIdo0KRUG2IZbLJ7C4Bg"/>
</p:tagLst>
</file>

<file path=ppt/tags/tag484.xml><?xml version="1.0" encoding="utf-8"?>
<p:tagLst xmlns:a="http://schemas.openxmlformats.org/drawingml/2006/main" xmlns:r="http://schemas.openxmlformats.org/officeDocument/2006/relationships" xmlns:p="http://schemas.openxmlformats.org/presentationml/2006/main">
  <p:tag name="THINKCELLSHAPEDONOTDELETE" val="tUVq9.FrveYjNiMbRTHPoVw"/>
</p:tagLst>
</file>

<file path=ppt/tags/tag485.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486.xml><?xml version="1.0" encoding="utf-8"?>
<p:tagLst xmlns:a="http://schemas.openxmlformats.org/drawingml/2006/main" xmlns:r="http://schemas.openxmlformats.org/officeDocument/2006/relationships" xmlns:p="http://schemas.openxmlformats.org/presentationml/2006/main">
  <p:tag name="THINKCELLSHAPEDONOTDELETE" val="pBI8SPtbztESj8oxP5wRocw"/>
</p:tagLst>
</file>

<file path=ppt/tags/tag487.xml><?xml version="1.0" encoding="utf-8"?>
<p:tagLst xmlns:a="http://schemas.openxmlformats.org/drawingml/2006/main" xmlns:r="http://schemas.openxmlformats.org/officeDocument/2006/relationships" xmlns:p="http://schemas.openxmlformats.org/presentationml/2006/main">
  <p:tag name="THINKCELLSHAPEDONOTDELETE" val="pTgTIdo0KRUG2IZbLJ7C4Bg"/>
</p:tagLst>
</file>

<file path=ppt/tags/tag488.xml><?xml version="1.0" encoding="utf-8"?>
<p:tagLst xmlns:a="http://schemas.openxmlformats.org/drawingml/2006/main" xmlns:r="http://schemas.openxmlformats.org/officeDocument/2006/relationships" xmlns:p="http://schemas.openxmlformats.org/presentationml/2006/main">
  <p:tag name="THINKCELLSHAPEDONOTDELETE" val="tgEm6qsP60mWkU.fw.ubJlg"/>
</p:tagLst>
</file>

<file path=ppt/tags/tag489.xml><?xml version="1.0" encoding="utf-8"?>
<p:tagLst xmlns:a="http://schemas.openxmlformats.org/drawingml/2006/main" xmlns:r="http://schemas.openxmlformats.org/officeDocument/2006/relationships" xmlns:p="http://schemas.openxmlformats.org/presentationml/2006/main">
  <p:tag name="THINKCELLSHAPEDONOTDELETE" val="pTCFq9yrja0Kz6yVIPqO.g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kCWy74df_9ERRgNNaE5FAA"/>
</p:tagLst>
</file>

<file path=ppt/tags/tag490.xml><?xml version="1.0" encoding="utf-8"?>
<p:tagLst xmlns:a="http://schemas.openxmlformats.org/drawingml/2006/main" xmlns:r="http://schemas.openxmlformats.org/officeDocument/2006/relationships" xmlns:p="http://schemas.openxmlformats.org/presentationml/2006/main">
  <p:tag name="THINKCELLSHAPEDONOTDELETE" val="ppEGQjviwZUygABNnSSi0.w"/>
</p:tagLst>
</file>

<file path=ppt/tags/tag491.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4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3.xml><?xml version="1.0" encoding="utf-8"?>
<p:tagLst xmlns:a="http://schemas.openxmlformats.org/drawingml/2006/main" xmlns:r="http://schemas.openxmlformats.org/officeDocument/2006/relationships" xmlns:p="http://schemas.openxmlformats.org/presentationml/2006/main">
  <p:tag name="THINKCELLSHAPEDONOTDELETE" val="tp1IEpqd5t0m8SG33JvrilQ"/>
</p:tagLst>
</file>

<file path=ppt/tags/tag494.xml><?xml version="1.0" encoding="utf-8"?>
<p:tagLst xmlns:a="http://schemas.openxmlformats.org/drawingml/2006/main" xmlns:r="http://schemas.openxmlformats.org/officeDocument/2006/relationships" xmlns:p="http://schemas.openxmlformats.org/presentationml/2006/main">
  <p:tag name="THINKCELLSHAPEDONOTDELETE" val="pU3AhegDHx0ax_1WlFWtg3w"/>
</p:tagLst>
</file>

<file path=ppt/tags/tag495.xml><?xml version="1.0" encoding="utf-8"?>
<p:tagLst xmlns:a="http://schemas.openxmlformats.org/drawingml/2006/main" xmlns:r="http://schemas.openxmlformats.org/officeDocument/2006/relationships" xmlns:p="http://schemas.openxmlformats.org/presentationml/2006/main">
  <p:tag name="THINKCELLSHAPEDONOTDELETE" val="pTCFq9yrja0Kz6yVIPqO.gg"/>
</p:tagLst>
</file>

<file path=ppt/tags/tag496.xml><?xml version="1.0" encoding="utf-8"?>
<p:tagLst xmlns:a="http://schemas.openxmlformats.org/drawingml/2006/main" xmlns:r="http://schemas.openxmlformats.org/officeDocument/2006/relationships" xmlns:p="http://schemas.openxmlformats.org/presentationml/2006/main">
  <p:tag name="THINKCELLSHAPEDONOTDELETE" val="pVNdEGl9wNU6eFeOHPYiQOA"/>
</p:tagLst>
</file>

<file path=ppt/tags/tag497.xml><?xml version="1.0" encoding="utf-8"?>
<p:tagLst xmlns:a="http://schemas.openxmlformats.org/drawingml/2006/main" xmlns:r="http://schemas.openxmlformats.org/officeDocument/2006/relationships" xmlns:p="http://schemas.openxmlformats.org/presentationml/2006/main">
  <p:tag name="THINKCELLSHAPEDONOTDELETE" val="pTgTIdo0KRUG2IZbLJ7C4Bg"/>
</p:tagLst>
</file>

<file path=ppt/tags/tag498.xml><?xml version="1.0" encoding="utf-8"?>
<p:tagLst xmlns:a="http://schemas.openxmlformats.org/drawingml/2006/main" xmlns:r="http://schemas.openxmlformats.org/officeDocument/2006/relationships" xmlns:p="http://schemas.openxmlformats.org/presentationml/2006/main">
  <p:tag name="THINKCELLSHAPEDONOTDELETE" val="tgC4eZyJJACRzQ7S3gI0zrw"/>
</p:tagLst>
</file>

<file path=ppt/tags/tag499.xml><?xml version="1.0" encoding="utf-8"?>
<p:tagLst xmlns:a="http://schemas.openxmlformats.org/drawingml/2006/main" xmlns:r="http://schemas.openxmlformats.org/officeDocument/2006/relationships" xmlns:p="http://schemas.openxmlformats.org/presentationml/2006/main">
  <p:tag name="THINKCELLSHAPEDONOTDELETE" val="tLWLsDoZlMcKOMuwlBdmfuA"/>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jv0DKYyGbYJMmVWy24gGOA"/>
</p:tagLst>
</file>

<file path=ppt/tags/tag500.xml><?xml version="1.0" encoding="utf-8"?>
<p:tagLst xmlns:a="http://schemas.openxmlformats.org/drawingml/2006/main" xmlns:r="http://schemas.openxmlformats.org/officeDocument/2006/relationships" xmlns:p="http://schemas.openxmlformats.org/presentationml/2006/main">
  <p:tag name="THINKCELLSHAPEDONOTDELETE" val="tskmp8z6nh6NTlgwRGTfeJg"/>
</p:tagLst>
</file>

<file path=ppt/tags/tag501.xml><?xml version="1.0" encoding="utf-8"?>
<p:tagLst xmlns:a="http://schemas.openxmlformats.org/drawingml/2006/main" xmlns:r="http://schemas.openxmlformats.org/officeDocument/2006/relationships" xmlns:p="http://schemas.openxmlformats.org/presentationml/2006/main">
  <p:tag name="THINKCELLSHAPEDONOTDELETE" val="tmmhAcyloZqAux7i_fHRq5g"/>
</p:tagLst>
</file>

<file path=ppt/tags/tag502.xml><?xml version="1.0" encoding="utf-8"?>
<p:tagLst xmlns:a="http://schemas.openxmlformats.org/drawingml/2006/main" xmlns:r="http://schemas.openxmlformats.org/officeDocument/2006/relationships" xmlns:p="http://schemas.openxmlformats.org/presentationml/2006/main">
  <p:tag name="THINKCELLSHAPEDONOTDELETE" val="tda_VLyYhMUSJt880AbQ5vg"/>
</p:tagLst>
</file>

<file path=ppt/tags/tag503.xml><?xml version="1.0" encoding="utf-8"?>
<p:tagLst xmlns:a="http://schemas.openxmlformats.org/drawingml/2006/main" xmlns:r="http://schemas.openxmlformats.org/officeDocument/2006/relationships" xmlns:p="http://schemas.openxmlformats.org/presentationml/2006/main">
  <p:tag name="THINKCELLSHAPEDONOTDELETE" val="tYxUNMhH7KVG4MJh0lv3b_A"/>
</p:tagLst>
</file>

<file path=ppt/tags/tag504.xml><?xml version="1.0" encoding="utf-8"?>
<p:tagLst xmlns:a="http://schemas.openxmlformats.org/drawingml/2006/main" xmlns:r="http://schemas.openxmlformats.org/officeDocument/2006/relationships" xmlns:p="http://schemas.openxmlformats.org/presentationml/2006/main">
  <p:tag name="THINKCELLSHAPEDONOTDELETE" val="tb3lr3ZM9.Xs_e.Ik5KzSDw"/>
</p:tagLst>
</file>

<file path=ppt/tags/tag505.xml><?xml version="1.0" encoding="utf-8"?>
<p:tagLst xmlns:a="http://schemas.openxmlformats.org/drawingml/2006/main" xmlns:r="http://schemas.openxmlformats.org/officeDocument/2006/relationships" xmlns:p="http://schemas.openxmlformats.org/presentationml/2006/main">
  <p:tag name="THINKCELLSHAPEDONOTDELETE" val="tUVq9.FrveYjNiMbRTHPoVw"/>
</p:tagLst>
</file>

<file path=ppt/tags/tag506.xml><?xml version="1.0" encoding="utf-8"?>
<p:tagLst xmlns:a="http://schemas.openxmlformats.org/drawingml/2006/main" xmlns:r="http://schemas.openxmlformats.org/officeDocument/2006/relationships" xmlns:p="http://schemas.openxmlformats.org/presentationml/2006/main">
  <p:tag name="THINKCELLSHAPEDONOTDELETE" val="tx2mYXleO8n0jvltnAwjHbA"/>
</p:tagLst>
</file>

<file path=ppt/tags/tag507.xml><?xml version="1.0" encoding="utf-8"?>
<p:tagLst xmlns:a="http://schemas.openxmlformats.org/drawingml/2006/main" xmlns:r="http://schemas.openxmlformats.org/officeDocument/2006/relationships" xmlns:p="http://schemas.openxmlformats.org/presentationml/2006/main">
  <p:tag name="THINKCELLSHAPEDONOTDELETE" val="tLllqVMrYIcHmYhERMIlWyQ"/>
</p:tagLst>
</file>

<file path=ppt/tags/tag508.xml><?xml version="1.0" encoding="utf-8"?>
<p:tagLst xmlns:a="http://schemas.openxmlformats.org/drawingml/2006/main" xmlns:r="http://schemas.openxmlformats.org/officeDocument/2006/relationships" xmlns:p="http://schemas.openxmlformats.org/presentationml/2006/main">
  <p:tag name="THINKCELLSHAPEDONOTDELETE" val="tyUT6bqqEBk7Nj1W0BXwvfA"/>
</p:tagLst>
</file>

<file path=ppt/tags/tag509.xml><?xml version="1.0" encoding="utf-8"?>
<p:tagLst xmlns:a="http://schemas.openxmlformats.org/drawingml/2006/main" xmlns:r="http://schemas.openxmlformats.org/officeDocument/2006/relationships" xmlns:p="http://schemas.openxmlformats.org/presentationml/2006/main">
  <p:tag name="THINKCELLSHAPEDONOTDELETE" val="tdQ_we37hHq51lyaAYiwmmQ"/>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x3fKa6BPRFNxVlJPe5zyA"/>
</p:tagLst>
</file>

<file path=ppt/tags/tag510.xml><?xml version="1.0" encoding="utf-8"?>
<p:tagLst xmlns:a="http://schemas.openxmlformats.org/drawingml/2006/main" xmlns:r="http://schemas.openxmlformats.org/officeDocument/2006/relationships" xmlns:p="http://schemas.openxmlformats.org/presentationml/2006/main">
  <p:tag name="THINKCELLSHAPEDONOTDELETE" val="tCzy6I5_tRtNVYnSR0R33sw"/>
</p:tagLst>
</file>

<file path=ppt/tags/tag511.xml><?xml version="1.0" encoding="utf-8"?>
<p:tagLst xmlns:a="http://schemas.openxmlformats.org/drawingml/2006/main" xmlns:r="http://schemas.openxmlformats.org/officeDocument/2006/relationships" xmlns:p="http://schemas.openxmlformats.org/presentationml/2006/main">
  <p:tag name="THINKCELLSHAPEDONOTDELETE" val="tAn3PeOrTz.oKADrzYmtw2Q"/>
</p:tagLst>
</file>

<file path=ppt/tags/tag512.xml><?xml version="1.0" encoding="utf-8"?>
<p:tagLst xmlns:a="http://schemas.openxmlformats.org/drawingml/2006/main" xmlns:r="http://schemas.openxmlformats.org/officeDocument/2006/relationships" xmlns:p="http://schemas.openxmlformats.org/presentationml/2006/main">
  <p:tag name="THINKCELLSHAPEDONOTDELETE" val="tr5exc6.Y2vFuTro_hHWB1g"/>
</p:tagLst>
</file>

<file path=ppt/tags/tag513.xml><?xml version="1.0" encoding="utf-8"?>
<p:tagLst xmlns:a="http://schemas.openxmlformats.org/drawingml/2006/main" xmlns:r="http://schemas.openxmlformats.org/officeDocument/2006/relationships" xmlns:p="http://schemas.openxmlformats.org/presentationml/2006/main">
  <p:tag name="THINKCELLSHAPEDONOTDELETE" val="tr.7LtKYE5X2SwObVjc_FjQ"/>
</p:tagLst>
</file>

<file path=ppt/tags/tag514.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515.xml><?xml version="1.0" encoding="utf-8"?>
<p:tagLst xmlns:a="http://schemas.openxmlformats.org/drawingml/2006/main" xmlns:r="http://schemas.openxmlformats.org/officeDocument/2006/relationships" xmlns:p="http://schemas.openxmlformats.org/presentationml/2006/main">
  <p:tag name="THINKCELLSHAPEDONOTDELETE" val="pTgTIdo0KRUG2IZbLJ7C4Bg"/>
</p:tagLst>
</file>

<file path=ppt/tags/tag516.xml><?xml version="1.0" encoding="utf-8"?>
<p:tagLst xmlns:a="http://schemas.openxmlformats.org/drawingml/2006/main" xmlns:r="http://schemas.openxmlformats.org/officeDocument/2006/relationships" xmlns:p="http://schemas.openxmlformats.org/presentationml/2006/main">
  <p:tag name="THINKCELLSHAPEDONOTDELETE" val="tMpT3NcaXb7ZSibqLf__WdQ"/>
</p:tagLst>
</file>

<file path=ppt/tags/tag517.xml><?xml version="1.0" encoding="utf-8"?>
<p:tagLst xmlns:a="http://schemas.openxmlformats.org/drawingml/2006/main" xmlns:r="http://schemas.openxmlformats.org/officeDocument/2006/relationships" xmlns:p="http://schemas.openxmlformats.org/presentationml/2006/main">
  <p:tag name="THINKCELLSHAPEDONOTDELETE" val="t1Jm2nI.RBmyzbchnQsbQvw"/>
</p:tagLst>
</file>

<file path=ppt/tags/tag518.xml><?xml version="1.0" encoding="utf-8"?>
<p:tagLst xmlns:a="http://schemas.openxmlformats.org/drawingml/2006/main" xmlns:r="http://schemas.openxmlformats.org/officeDocument/2006/relationships" xmlns:p="http://schemas.openxmlformats.org/presentationml/2006/main">
  <p:tag name="THINKCELLSHAPEDONOTDELETE" val="ttbobLj8N7vO6V9iknCvQ7g"/>
</p:tagLst>
</file>

<file path=ppt/tags/tag519.xml><?xml version="1.0" encoding="utf-8"?>
<p:tagLst xmlns:a="http://schemas.openxmlformats.org/drawingml/2006/main" xmlns:r="http://schemas.openxmlformats.org/officeDocument/2006/relationships" xmlns:p="http://schemas.openxmlformats.org/presentationml/2006/main">
  <p:tag name="THINKCELLSHAPEDONOTDELETE" val="tPs8BkwlicnN5IMoDzbJqz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8AOv6NsnLaRj5xVoz6f.1w"/>
</p:tagLst>
</file>

<file path=ppt/tags/tag520.xml><?xml version="1.0" encoding="utf-8"?>
<p:tagLst xmlns:a="http://schemas.openxmlformats.org/drawingml/2006/main" xmlns:r="http://schemas.openxmlformats.org/officeDocument/2006/relationships" xmlns:p="http://schemas.openxmlformats.org/presentationml/2006/main">
  <p:tag name="THINKCELLSHAPEDONOTDELETE" val="tq1tDJLsIr_CZhe_oB_9IPw"/>
</p:tagLst>
</file>

<file path=ppt/tags/tag521.xml><?xml version="1.0" encoding="utf-8"?>
<p:tagLst xmlns:a="http://schemas.openxmlformats.org/drawingml/2006/main" xmlns:r="http://schemas.openxmlformats.org/officeDocument/2006/relationships" xmlns:p="http://schemas.openxmlformats.org/presentationml/2006/main">
  <p:tag name="THINKCELLSHAPEDONOTDELETE" val="tp4j5G8ZkWAjWjrvBda0Xtw"/>
</p:tagLst>
</file>

<file path=ppt/tags/tag522.xml><?xml version="1.0" encoding="utf-8"?>
<p:tagLst xmlns:a="http://schemas.openxmlformats.org/drawingml/2006/main" xmlns:r="http://schemas.openxmlformats.org/officeDocument/2006/relationships" xmlns:p="http://schemas.openxmlformats.org/presentationml/2006/main">
  <p:tag name="THINKCELLSHAPEDONOTDELETE" val="tfDda5tY09KHJKFt5NTEM_w"/>
</p:tagLst>
</file>

<file path=ppt/tags/tag523.xml><?xml version="1.0" encoding="utf-8"?>
<p:tagLst xmlns:a="http://schemas.openxmlformats.org/drawingml/2006/main" xmlns:r="http://schemas.openxmlformats.org/officeDocument/2006/relationships" xmlns:p="http://schemas.openxmlformats.org/presentationml/2006/main">
  <p:tag name="THINKCELLSHAPEDONOTDELETE" val="tgEm6qsP60mWkU.fw.ubJlg"/>
</p:tagLst>
</file>

<file path=ppt/tags/tag524.xml><?xml version="1.0" encoding="utf-8"?>
<p:tagLst xmlns:a="http://schemas.openxmlformats.org/drawingml/2006/main" xmlns:r="http://schemas.openxmlformats.org/officeDocument/2006/relationships" xmlns:p="http://schemas.openxmlformats.org/presentationml/2006/main">
  <p:tag name="THINKCELLSHAPEDONOTDELETE" val="t8b0k29zytpaK37jPYYqx6Q"/>
</p:tagLst>
</file>

<file path=ppt/tags/tag525.xml><?xml version="1.0" encoding="utf-8"?>
<p:tagLst xmlns:a="http://schemas.openxmlformats.org/drawingml/2006/main" xmlns:r="http://schemas.openxmlformats.org/officeDocument/2006/relationships" xmlns:p="http://schemas.openxmlformats.org/presentationml/2006/main">
  <p:tag name="THINKCELLSHAPEDONOTDELETE" val="tk9w3v.G7abglox2R_caxig"/>
</p:tagLst>
</file>

<file path=ppt/tags/tag526.xml><?xml version="1.0" encoding="utf-8"?>
<p:tagLst xmlns:a="http://schemas.openxmlformats.org/drawingml/2006/main" xmlns:r="http://schemas.openxmlformats.org/officeDocument/2006/relationships" xmlns:p="http://schemas.openxmlformats.org/presentationml/2006/main">
  <p:tag name="THINKCELLSHAPEDONOTDELETE" val="tcd8ZIINTRe5nVYxgSVxXMQ"/>
</p:tagLst>
</file>

<file path=ppt/tags/tag527.xml><?xml version="1.0" encoding="utf-8"?>
<p:tagLst xmlns:a="http://schemas.openxmlformats.org/drawingml/2006/main" xmlns:r="http://schemas.openxmlformats.org/officeDocument/2006/relationships" xmlns:p="http://schemas.openxmlformats.org/presentationml/2006/main">
  <p:tag name="THINKCELLSHAPEDONOTDELETE" val="ta7xWqJwsvxmLEhsPtCaAJA"/>
</p:tagLst>
</file>

<file path=ppt/tags/tag528.xml><?xml version="1.0" encoding="utf-8"?>
<p:tagLst xmlns:a="http://schemas.openxmlformats.org/drawingml/2006/main" xmlns:r="http://schemas.openxmlformats.org/officeDocument/2006/relationships" xmlns:p="http://schemas.openxmlformats.org/presentationml/2006/main">
  <p:tag name="THINKCELLSHAPEDONOTDELETE" val="temNvntRZkh.Zmb5WuSa3zw"/>
</p:tagLst>
</file>

<file path=ppt/tags/tag529.xml><?xml version="1.0" encoding="utf-8"?>
<p:tagLst xmlns:a="http://schemas.openxmlformats.org/drawingml/2006/main" xmlns:r="http://schemas.openxmlformats.org/officeDocument/2006/relationships" xmlns:p="http://schemas.openxmlformats.org/presentationml/2006/main">
  <p:tag name="THINKCELLSHAPEDONOTDELETE" val="t91CeF47wqeleuNpYtG4sMA"/>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O4TGOMqWR3rHjFXg_LZQKg"/>
</p:tagLst>
</file>

<file path=ppt/tags/tag530.xml><?xml version="1.0" encoding="utf-8"?>
<p:tagLst xmlns:a="http://schemas.openxmlformats.org/drawingml/2006/main" xmlns:r="http://schemas.openxmlformats.org/officeDocument/2006/relationships" xmlns:p="http://schemas.openxmlformats.org/presentationml/2006/main">
  <p:tag name="THINKCELLSHAPEDONOTDELETE" val="tINGurksv.OkfAf2INMNdaA"/>
</p:tagLst>
</file>

<file path=ppt/tags/tag531.xml><?xml version="1.0" encoding="utf-8"?>
<p:tagLst xmlns:a="http://schemas.openxmlformats.org/drawingml/2006/main" xmlns:r="http://schemas.openxmlformats.org/officeDocument/2006/relationships" xmlns:p="http://schemas.openxmlformats.org/presentationml/2006/main">
  <p:tag name="THINKCELLSHAPEDONOTDELETE" val="pTCFq9yrja0Kz6yVIPqO.gg"/>
</p:tagLst>
</file>

<file path=ppt/tags/tag532.xml><?xml version="1.0" encoding="utf-8"?>
<p:tagLst xmlns:a="http://schemas.openxmlformats.org/drawingml/2006/main" xmlns:r="http://schemas.openxmlformats.org/officeDocument/2006/relationships" xmlns:p="http://schemas.openxmlformats.org/presentationml/2006/main">
  <p:tag name="THINKCELLSHAPEDONOTDELETE" val="ppEGQjviwZUygABNnSSi0.w"/>
</p:tagLst>
</file>

<file path=ppt/tags/tag533.xml><?xml version="1.0" encoding="utf-8"?>
<p:tagLst xmlns:a="http://schemas.openxmlformats.org/drawingml/2006/main" xmlns:r="http://schemas.openxmlformats.org/officeDocument/2006/relationships" xmlns:p="http://schemas.openxmlformats.org/presentationml/2006/main">
  <p:tag name="THINKCELLSHAPEDONOTDELETE" val="tv6wBktIbli2C3H_I92Gc4w"/>
</p:tagLst>
</file>

<file path=ppt/tags/tag534.xml><?xml version="1.0" encoding="utf-8"?>
<p:tagLst xmlns:a="http://schemas.openxmlformats.org/drawingml/2006/main" xmlns:r="http://schemas.openxmlformats.org/officeDocument/2006/relationships" xmlns:p="http://schemas.openxmlformats.org/presentationml/2006/main">
  <p:tag name="THINKCELLSHAPEDONOTDELETE" val="t.8HgGGNox6eJccJjUdUzbg"/>
</p:tagLst>
</file>

<file path=ppt/tags/tag535.xml><?xml version="1.0" encoding="utf-8"?>
<p:tagLst xmlns:a="http://schemas.openxmlformats.org/drawingml/2006/main" xmlns:r="http://schemas.openxmlformats.org/officeDocument/2006/relationships" xmlns:p="http://schemas.openxmlformats.org/presentationml/2006/main">
  <p:tag name="THINKCELLSHAPEDONOTDELETE" val="tali76Hubo5tHQh0hlDNVaw"/>
</p:tagLst>
</file>

<file path=ppt/tags/tag536.xml><?xml version="1.0" encoding="utf-8"?>
<p:tagLst xmlns:a="http://schemas.openxmlformats.org/drawingml/2006/main" xmlns:r="http://schemas.openxmlformats.org/officeDocument/2006/relationships" xmlns:p="http://schemas.openxmlformats.org/presentationml/2006/main">
  <p:tag name="THINKCELLSHAPEDONOTDELETE" val="tC_4LLUhJ5Vu_zxSWeOlt9Q"/>
</p:tagLst>
</file>

<file path=ppt/tags/tag537.xml><?xml version="1.0" encoding="utf-8"?>
<p:tagLst xmlns:a="http://schemas.openxmlformats.org/drawingml/2006/main" xmlns:r="http://schemas.openxmlformats.org/officeDocument/2006/relationships" xmlns:p="http://schemas.openxmlformats.org/presentationml/2006/main">
  <p:tag name="THINKCELLSHAPEDONOTDELETE" val="tZFkwOZcV0CpQncqSqhRrnQ"/>
</p:tagLst>
</file>

<file path=ppt/tags/tag538.xml><?xml version="1.0" encoding="utf-8"?>
<p:tagLst xmlns:a="http://schemas.openxmlformats.org/drawingml/2006/main" xmlns:r="http://schemas.openxmlformats.org/officeDocument/2006/relationships" xmlns:p="http://schemas.openxmlformats.org/presentationml/2006/main">
  <p:tag name="THINKCELLSHAPEDONOTDELETE" val="tdYdvy_JbF6EZXzJ2HKexAQ"/>
</p:tagLst>
</file>

<file path=ppt/tags/tag539.xml><?xml version="1.0" encoding="utf-8"?>
<p:tagLst xmlns:a="http://schemas.openxmlformats.org/drawingml/2006/main" xmlns:r="http://schemas.openxmlformats.org/officeDocument/2006/relationships" xmlns:p="http://schemas.openxmlformats.org/presentationml/2006/main">
  <p:tag name="THINKCELLSHAPEDONOTDELETE" val="pUKM52AH8FUq.bHyYHW_36A"/>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t9d7h.pYTdqxcEPipymcng"/>
</p:tagLst>
</file>

<file path=ppt/tags/tag5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2.xml><?xml version="1.0" encoding="utf-8"?>
<p:tagLst xmlns:a="http://schemas.openxmlformats.org/drawingml/2006/main" xmlns:r="http://schemas.openxmlformats.org/officeDocument/2006/relationships" xmlns:p="http://schemas.openxmlformats.org/presentationml/2006/main">
  <p:tag name="THINKCELLSHAPEDONOTDELETE" val="tRNBIrYTnAEixR.vot.0fmw"/>
</p:tagLst>
</file>

<file path=ppt/tags/tag543.xml><?xml version="1.0" encoding="utf-8"?>
<p:tagLst xmlns:a="http://schemas.openxmlformats.org/drawingml/2006/main" xmlns:r="http://schemas.openxmlformats.org/officeDocument/2006/relationships" xmlns:p="http://schemas.openxmlformats.org/presentationml/2006/main">
  <p:tag name="THINKCELLSHAPEDONOTDELETE" val="p4ZEWpUL6wkW2KppLP4bA0g"/>
</p:tagLst>
</file>

<file path=ppt/tags/tag544.xml><?xml version="1.0" encoding="utf-8"?>
<p:tagLst xmlns:a="http://schemas.openxmlformats.org/drawingml/2006/main" xmlns:r="http://schemas.openxmlformats.org/officeDocument/2006/relationships" xmlns:p="http://schemas.openxmlformats.org/presentationml/2006/main">
  <p:tag name="THINKCELLSHAPEDONOTDELETE" val="ppEGQjviwZUygABNnSSi0.w"/>
</p:tagLst>
</file>

<file path=ppt/tags/tag545.xml><?xml version="1.0" encoding="utf-8"?>
<p:tagLst xmlns:a="http://schemas.openxmlformats.org/drawingml/2006/main" xmlns:r="http://schemas.openxmlformats.org/officeDocument/2006/relationships" xmlns:p="http://schemas.openxmlformats.org/presentationml/2006/main">
  <p:tag name="THINKCELLSHAPEDONOTDELETE" val="pUOfoimZIpUaA0DOhF3Pp6Q"/>
</p:tagLst>
</file>

<file path=ppt/tags/tag546.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547.xml><?xml version="1.0" encoding="utf-8"?>
<p:tagLst xmlns:a="http://schemas.openxmlformats.org/drawingml/2006/main" xmlns:r="http://schemas.openxmlformats.org/officeDocument/2006/relationships" xmlns:p="http://schemas.openxmlformats.org/presentationml/2006/main">
  <p:tag name="THINKCELLSHAPEDONOTDELETE" val="pg8rh8xftCEuHv4Bzq5w50Q"/>
</p:tagLst>
</file>

<file path=ppt/tags/tag548.xml><?xml version="1.0" encoding="utf-8"?>
<p:tagLst xmlns:a="http://schemas.openxmlformats.org/drawingml/2006/main" xmlns:r="http://schemas.openxmlformats.org/officeDocument/2006/relationships" xmlns:p="http://schemas.openxmlformats.org/presentationml/2006/main">
  <p:tag name="THINKCELLSHAPEDONOTDELETE" val="pBI8SPtbztESj8oxP5wRocw"/>
</p:tagLst>
</file>

<file path=ppt/tags/tag5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1Bm6KARbp.Kz7fvW.vHuXw"/>
</p:tagLst>
</file>

<file path=ppt/tags/tag550.xml><?xml version="1.0" encoding="utf-8"?>
<p:tagLst xmlns:a="http://schemas.openxmlformats.org/drawingml/2006/main" xmlns:r="http://schemas.openxmlformats.org/officeDocument/2006/relationships" xmlns:p="http://schemas.openxmlformats.org/presentationml/2006/main">
  <p:tag name="THINKCELLSHAPEDONOTDELETE" val="tRNBIrYTnAEixR.vot.0fmw"/>
</p:tagLst>
</file>

<file path=ppt/tags/tag551.xml><?xml version="1.0" encoding="utf-8"?>
<p:tagLst xmlns:a="http://schemas.openxmlformats.org/drawingml/2006/main" xmlns:r="http://schemas.openxmlformats.org/officeDocument/2006/relationships" xmlns:p="http://schemas.openxmlformats.org/presentationml/2006/main">
  <p:tag name="THINKCELLSHAPEDONOTDELETE" val="p4ZEWpUL6wkW2KppLP4bA0g"/>
</p:tagLst>
</file>

<file path=ppt/tags/tag552.xml><?xml version="1.0" encoding="utf-8"?>
<p:tagLst xmlns:a="http://schemas.openxmlformats.org/drawingml/2006/main" xmlns:r="http://schemas.openxmlformats.org/officeDocument/2006/relationships" xmlns:p="http://schemas.openxmlformats.org/presentationml/2006/main">
  <p:tag name="THINKCELLSHAPEDONOTDELETE" val="ppEGQjviwZUygABNnSSi0.w"/>
</p:tagLst>
</file>

<file path=ppt/tags/tag553.xml><?xml version="1.0" encoding="utf-8"?>
<p:tagLst xmlns:a="http://schemas.openxmlformats.org/drawingml/2006/main" xmlns:r="http://schemas.openxmlformats.org/officeDocument/2006/relationships" xmlns:p="http://schemas.openxmlformats.org/presentationml/2006/main">
  <p:tag name="THINKCELLSHAPEDONOTDELETE" val="pUOfoimZIpUaA0DOhF3Pp6Q"/>
</p:tagLst>
</file>

<file path=ppt/tags/tag554.xml><?xml version="1.0" encoding="utf-8"?>
<p:tagLst xmlns:a="http://schemas.openxmlformats.org/drawingml/2006/main" xmlns:r="http://schemas.openxmlformats.org/officeDocument/2006/relationships" xmlns:p="http://schemas.openxmlformats.org/presentationml/2006/main">
  <p:tag name="THINKCELLSHAPEDONOTDELETE" val="pg8rh8xftCEuHv4Bzq5w50Q"/>
</p:tagLst>
</file>

<file path=ppt/tags/tag555.xml><?xml version="1.0" encoding="utf-8"?>
<p:tagLst xmlns:a="http://schemas.openxmlformats.org/drawingml/2006/main" xmlns:r="http://schemas.openxmlformats.org/officeDocument/2006/relationships" xmlns:p="http://schemas.openxmlformats.org/presentationml/2006/main">
  <p:tag name="THINKCELLSHAPEDONOTDELETE" val="pBI8SPtbztESj8oxP5wRocw"/>
</p:tagLst>
</file>

<file path=ppt/tags/tag556.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5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8.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59.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cbym6.7.FcnxtLOBJ9dYBA"/>
</p:tagLst>
</file>

<file path=ppt/tags/tag5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1.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62.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4.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65.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66.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8.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69.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Z9z3La282.y5EHfVF6sB6A"/>
</p:tagLst>
</file>

<file path=ppt/tags/tag570.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2.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73.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74.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6.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77.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78.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qGi0Eq_kNLA.wi1TKitPA"/>
</p:tagLst>
</file>

<file path=ppt/tags/tag580.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81.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82.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4.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85.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86.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8.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89.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3XNGAhlaIeAXM_5EE9sVhg"/>
</p:tagLst>
</file>

<file path=ppt/tags/tag590.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2.xml><?xml version="1.0" encoding="utf-8"?>
<p:tagLst xmlns:a="http://schemas.openxmlformats.org/drawingml/2006/main" xmlns:r="http://schemas.openxmlformats.org/officeDocument/2006/relationships" xmlns:p="http://schemas.openxmlformats.org/presentationml/2006/main">
  <p:tag name="THINKCELLSHAPEDONOTDELETE" val="prrvWRzw8MU2qB6Bpilb8Hg"/>
</p:tagLst>
</file>

<file path=ppt/tags/tag593.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94.xml><?xml version="1.0" encoding="utf-8"?>
<p:tagLst xmlns:a="http://schemas.openxmlformats.org/drawingml/2006/main" xmlns:r="http://schemas.openxmlformats.org/officeDocument/2006/relationships" xmlns:p="http://schemas.openxmlformats.org/presentationml/2006/main">
  <p:tag name="THINKCELLSHAPEDONOTDELETE" val="pvnka2FxDFkezCufEo5jSkA"/>
</p:tagLst>
</file>

<file path=ppt/tags/tag5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6.xml><?xml version="1.0" encoding="utf-8"?>
<p:tagLst xmlns:a="http://schemas.openxmlformats.org/drawingml/2006/main" xmlns:r="http://schemas.openxmlformats.org/officeDocument/2006/relationships" xmlns:p="http://schemas.openxmlformats.org/presentationml/2006/main">
  <p:tag name="THINKCELLSHAPEDONOTDELETE" val="pH_sNEaRwRU6AvrO1oXCekA"/>
</p:tagLst>
</file>

<file path=ppt/tags/tag597.xml><?xml version="1.0" encoding="utf-8"?>
<p:tagLst xmlns:a="http://schemas.openxmlformats.org/drawingml/2006/main" xmlns:r="http://schemas.openxmlformats.org/officeDocument/2006/relationships" xmlns:p="http://schemas.openxmlformats.org/presentationml/2006/main">
  <p:tag name="THINKCELLSHAPEDONOTDELETE" val="pYT5kUD9CckyzLf3LJYoagQ"/>
</p:tagLst>
</file>

<file path=ppt/tags/tag598.xml><?xml version="1.0" encoding="utf-8"?>
<p:tagLst xmlns:a="http://schemas.openxmlformats.org/drawingml/2006/main" xmlns:r="http://schemas.openxmlformats.org/officeDocument/2006/relationships" xmlns:p="http://schemas.openxmlformats.org/presentationml/2006/main">
  <p:tag name="THINKCELLSHAPEDONOTDELETE" val="pYjy3SXaFo0.KSeYCOYDfzA"/>
</p:tagLst>
</file>

<file path=ppt/tags/tag599.xml><?xml version="1.0" encoding="utf-8"?>
<p:tagLst xmlns:a="http://schemas.openxmlformats.org/drawingml/2006/main" xmlns:r="http://schemas.openxmlformats.org/officeDocument/2006/relationships" xmlns:p="http://schemas.openxmlformats.org/presentationml/2006/main">
  <p:tag name="THINKCELLSHAPEDONOTDELETE" val="px11rGyaxu02woe0nEGqh1A"/>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hVKFaBKmgk.1mdkf.NmhwQ"/>
</p:tagLst>
</file>

<file path=ppt/tags/tag600.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601.xml><?xml version="1.0" encoding="utf-8"?>
<p:tagLst xmlns:a="http://schemas.openxmlformats.org/drawingml/2006/main" xmlns:r="http://schemas.openxmlformats.org/officeDocument/2006/relationships" xmlns:p="http://schemas.openxmlformats.org/presentationml/2006/main">
  <p:tag name="THINKCELLSHAPEDONOTDELETE" val="pYjy3SXaFo0.KSeYCOYDfzA"/>
</p:tagLst>
</file>

<file path=ppt/tags/tag602.xml><?xml version="1.0" encoding="utf-8"?>
<p:tagLst xmlns:a="http://schemas.openxmlformats.org/drawingml/2006/main" xmlns:r="http://schemas.openxmlformats.org/officeDocument/2006/relationships" xmlns:p="http://schemas.openxmlformats.org/presentationml/2006/main">
  <p:tag name="THINKCELLSHAPEDONOTDELETE" val="px11rGyaxu02woe0nEGqh1A"/>
</p:tagLst>
</file>

<file path=ppt/tags/tag603.xml><?xml version="1.0" encoding="utf-8"?>
<p:tagLst xmlns:a="http://schemas.openxmlformats.org/drawingml/2006/main" xmlns:r="http://schemas.openxmlformats.org/officeDocument/2006/relationships" xmlns:p="http://schemas.openxmlformats.org/presentationml/2006/main">
  <p:tag name="THINKCELLSHAPEDONOTDELETE" val="pYpBBBcAe70eQ0ars2t52eQ"/>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USBjRX3HMUWE_3zWMe6LyA"/>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_H0WwCSxB06yy8aBUtHk7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pYIARm5JRdU2mr7dwE0ovXw"/>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pR0sBcrc_yEyI9fNlAYxNsA"/>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pVL5FTPihgECHdhx6bUWo1Q"/>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pI3o4FQ7PykGlTakwBmMBvA"/>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FQ24MFLNY.luX4QHSTN0k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NNQVF.cYfP6lS7fcLGp0_Q"/>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w7x3kIGgcjoYHvu1k.PxFA"/>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R55h9DVagas7MaZqPm2W0A"/>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_4EgKOWLA4WWCktgEw7g1Q"/>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aZyej4601XyQKWzT8nxsYw"/>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nXEcPP7aIyKqpKlg.TykOw"/>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0rnEf.INO0glPtRkEFocZA"/>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ayOfnXyPTfaMWBL3eNOXpQ"/>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C3MrdP.aVHxKCRcDBBgs1A"/>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qX.DS89patByeFu5dYuxI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WE83Xo8X9USSLdhu0lkbGg"/>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TNpT15zc_k01Mr8pfjxljQ"/>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13tQLKoYTUO61QnpcmX49A"/>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_HL9TQ2C1qJ6grc.YTsAjg"/>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YYH98NDq2cU6t_OMPNoE.g"/>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d82apGtMl4Xs36DddVqPNA"/>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8jkZZy9ZOmno4BfHsEHdg"/>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w58g.tnImb5bBBO3ZF5zXw"/>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MojgHF_rPwfEzsp50nq7lw"/>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rf98ypECo2EIQvcrrVO.MA"/>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6gO8Z1pMdUxwZC8ZOl9Ow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ptG1vXIplcUWkNMMThQMK4g"/>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IvCJjcEcXTN28kriaMPosA"/>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BAixI8DGTA4NtsA0TRCofg"/>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A77juZiAd4lrkenlK1k6Hw"/>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As7RBIRE0JZs2UW5aUDiKg"/>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bKAkplcTLRM_FBqxAyhIKQ"/>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tQBGPeml9Kt1D7DFS0zK5w"/>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mdFIKBf4HntVsDZHE6aYBA"/>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StgJ5nfToeEvK_0az1SZAA"/>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ECcaYf001MxmYYF0GEj0PQ"/>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eDkyLfIrpfGLG5xi_k9SeA"/>
</p:tagLst>
</file>

<file path=ppt/theme/theme1.xml><?xml version="1.0" encoding="utf-8"?>
<a:theme xmlns:a="http://schemas.openxmlformats.org/drawingml/2006/main" name="3_Body">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solidFill>
            <a:schemeClr val="tx1"/>
          </a:solidFill>
          <a:round/>
          <a:headEnd/>
          <a:tailEnd/>
        </a:ln>
      </a:spPr>
      <a:bodyPr/>
      <a:lstStyle>
        <a:defPPr>
          <a:defRPr sz="1000">
            <a:latin typeface="Arial" pitchFamily="34" charset="0"/>
            <a:cs typeface="Arial" pitchFamily="34" charset="0"/>
          </a:defRPr>
        </a:defPPr>
      </a:lstStyle>
    </a:spDef>
  </a:objectDefaults>
  <a:extraClrSchemeLst/>
</a:theme>
</file>

<file path=ppt/theme/theme2.xml><?xml version="1.0" encoding="utf-8"?>
<a:theme xmlns:a="http://schemas.openxmlformats.org/drawingml/2006/main" name="4_Cover">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Cover">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Body">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solidFill>
            <a:schemeClr val="tx1"/>
          </a:solidFill>
          <a:round/>
          <a:headEnd/>
          <a:tailEnd/>
        </a:ln>
      </a:spPr>
      <a:bodyPr/>
      <a:lstStyle>
        <a:defPPr>
          <a:defRPr sz="1000">
            <a:latin typeface="Arial" pitchFamily="34" charset="0"/>
            <a:cs typeface="Arial" pitchFamily="34" charset="0"/>
          </a:defRPr>
        </a:defPPr>
      </a:lstStyle>
    </a:spDef>
  </a:objectDefaults>
  <a:extraClrSchemeLst/>
</a:theme>
</file>

<file path=ppt/theme/theme5.xml><?xml version="1.0" encoding="utf-8"?>
<a:theme xmlns:a="http://schemas.openxmlformats.org/drawingml/2006/main" name="1_Body">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solidFill>
            <a:schemeClr val="tx1"/>
          </a:solidFill>
          <a:round/>
          <a:headEnd/>
          <a:tailEnd/>
        </a:ln>
      </a:spPr>
      <a:bodyPr/>
      <a:lstStyle>
        <a:defPPr>
          <a:defRPr sz="1000">
            <a:latin typeface="Arial" pitchFamily="34" charset="0"/>
            <a:cs typeface="Arial" pitchFamily="34" charset="0"/>
          </a:defRPr>
        </a:defPPr>
      </a:lstStyle>
    </a:spDef>
  </a:objectDefaults>
  <a:extraClrSchemeLst/>
</a:theme>
</file>

<file path=ppt/theme/theme6.xml><?xml version="1.0" encoding="utf-8"?>
<a:theme xmlns:a="http://schemas.openxmlformats.org/drawingml/2006/main" name="2_Body">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noFill/>
        <a:ln w="9525">
          <a:solidFill>
            <a:schemeClr val="tx1"/>
          </a:solidFill>
          <a:round/>
          <a:headEnd/>
          <a:tailEnd/>
        </a:ln>
      </a:spPr>
      <a:bodyPr/>
      <a:lstStyle>
        <a:defPPr>
          <a:defRPr sz="1000">
            <a:latin typeface="Arial" pitchFamily="34" charset="0"/>
            <a:cs typeface="Arial" pitchFamily="34" charset="0"/>
          </a:defRPr>
        </a:defPPr>
      </a:lstStyle>
    </a:spDef>
  </a:objectDefaults>
  <a:extraClrSchemeLst/>
</a:theme>
</file>

<file path=ppt/theme/theme7.xml><?xml version="1.0" encoding="utf-8"?>
<a:theme xmlns:a="http://schemas.openxmlformats.org/drawingml/2006/main" name="5_Cover">
  <a:themeElements>
    <a:clrScheme name="Frost &amp; Sullivan 1">
      <a:dk1>
        <a:srgbClr val="000000"/>
      </a:dk1>
      <a:lt1>
        <a:srgbClr val="FFFFFF"/>
      </a:lt1>
      <a:dk2>
        <a:srgbClr val="06325C"/>
      </a:dk2>
      <a:lt2>
        <a:srgbClr val="EEECE1"/>
      </a:lt2>
      <a:accent1>
        <a:srgbClr val="ACBED1"/>
      </a:accent1>
      <a:accent2>
        <a:srgbClr val="517496"/>
      </a:accent2>
      <a:accent3>
        <a:srgbClr val="AAAA74"/>
      </a:accent3>
      <a:accent4>
        <a:srgbClr val="1E2D4E"/>
      </a:accent4>
      <a:accent5>
        <a:srgbClr val="D6D6B6"/>
      </a:accent5>
      <a:accent6>
        <a:srgbClr val="404027"/>
      </a:accent6>
      <a:hlink>
        <a:srgbClr val="0070C0"/>
      </a:hlink>
      <a:folHlink>
        <a:srgbClr val="C8D0C7"/>
      </a:folHlink>
    </a:clrScheme>
    <a:fontScheme name="Office 经典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284876</TotalTime>
  <Words>14311</Words>
  <Application>Microsoft Office PowerPoint</Application>
  <PresentationFormat>全屏显示(4:3)</PresentationFormat>
  <Paragraphs>1262</Paragraphs>
  <Slides>56</Slides>
  <Notes>40</Notes>
  <HiddenSlides>0</HiddenSlides>
  <MMClips>0</MMClips>
  <ScaleCrop>false</ScaleCrop>
  <HeadingPairs>
    <vt:vector size="8" baseType="variant">
      <vt:variant>
        <vt:lpstr>已用的字体</vt:lpstr>
      </vt:variant>
      <vt:variant>
        <vt:i4>11</vt:i4>
      </vt:variant>
      <vt:variant>
        <vt:lpstr>主题</vt:lpstr>
      </vt:variant>
      <vt:variant>
        <vt:i4>7</vt:i4>
      </vt:variant>
      <vt:variant>
        <vt:lpstr>嵌入 OLE 服务器</vt:lpstr>
      </vt:variant>
      <vt:variant>
        <vt:i4>1</vt:i4>
      </vt:variant>
      <vt:variant>
        <vt:lpstr>幻灯片标题</vt:lpstr>
      </vt:variant>
      <vt:variant>
        <vt:i4>56</vt:i4>
      </vt:variant>
    </vt:vector>
  </HeadingPairs>
  <TitlesOfParts>
    <vt:vector size="75" baseType="lpstr">
      <vt:lpstr>GillSans</vt:lpstr>
      <vt:lpstr>等线</vt:lpstr>
      <vt:lpstr>楷体</vt:lpstr>
      <vt:lpstr>思源黑体 CN Normal</vt:lpstr>
      <vt:lpstr>宋体</vt:lpstr>
      <vt:lpstr>微软雅黑</vt:lpstr>
      <vt:lpstr>Arial</vt:lpstr>
      <vt:lpstr>Calibri</vt:lpstr>
      <vt:lpstr>Times New Roman</vt:lpstr>
      <vt:lpstr>Verdana</vt:lpstr>
      <vt:lpstr>Wingdings</vt:lpstr>
      <vt:lpstr>3_Body</vt:lpstr>
      <vt:lpstr>4_Cover</vt:lpstr>
      <vt:lpstr>3_Cover</vt:lpstr>
      <vt:lpstr>Body</vt:lpstr>
      <vt:lpstr>1_Body</vt:lpstr>
      <vt:lpstr>2_Body</vt:lpstr>
      <vt:lpstr>5_Cover</vt:lpstr>
      <vt:lpstr>think-cell 幻灯片</vt:lpstr>
      <vt:lpstr> Independent Market Research for China’s Functional Coating Composite Materials Industry</vt:lpstr>
      <vt:lpstr>Scope</vt:lpstr>
      <vt:lpstr>Limitations</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项目提案</dc:title>
  <dc:creator>翟鹏</dc:creator>
  <cp:lastModifiedBy>e2041</cp:lastModifiedBy>
  <cp:revision>9200</cp:revision>
  <cp:lastPrinted>2020-08-16T14:01:03Z</cp:lastPrinted>
  <dcterms:created xsi:type="dcterms:W3CDTF">2013-11-28T06:18:58Z</dcterms:created>
  <dcterms:modified xsi:type="dcterms:W3CDTF">2024-10-30T10:15:57Z</dcterms:modified>
</cp:coreProperties>
</file>